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71" r:id="rId5"/>
  </p:sldMasterIdLst>
  <p:notesMasterIdLst>
    <p:notesMasterId r:id="rId36"/>
  </p:notesMasterIdLst>
  <p:sldIdLst>
    <p:sldId id="256" r:id="rId6"/>
    <p:sldId id="313" r:id="rId7"/>
    <p:sldId id="302" r:id="rId8"/>
    <p:sldId id="314" r:id="rId9"/>
    <p:sldId id="315" r:id="rId10"/>
    <p:sldId id="317" r:id="rId11"/>
    <p:sldId id="316" r:id="rId12"/>
    <p:sldId id="318" r:id="rId13"/>
    <p:sldId id="319" r:id="rId14"/>
    <p:sldId id="321" r:id="rId15"/>
    <p:sldId id="322" r:id="rId16"/>
    <p:sldId id="323" r:id="rId17"/>
    <p:sldId id="324" r:id="rId18"/>
    <p:sldId id="325" r:id="rId19"/>
    <p:sldId id="328" r:id="rId20"/>
    <p:sldId id="329" r:id="rId21"/>
    <p:sldId id="326" r:id="rId22"/>
    <p:sldId id="330" r:id="rId23"/>
    <p:sldId id="333" r:id="rId24"/>
    <p:sldId id="334" r:id="rId25"/>
    <p:sldId id="335" r:id="rId26"/>
    <p:sldId id="336" r:id="rId27"/>
    <p:sldId id="337" r:id="rId28"/>
    <p:sldId id="338" r:id="rId29"/>
    <p:sldId id="339" r:id="rId30"/>
    <p:sldId id="340" r:id="rId31"/>
    <p:sldId id="341" r:id="rId32"/>
    <p:sldId id="342" r:id="rId33"/>
    <p:sldId id="343" r:id="rId34"/>
    <p:sldId id="28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7296" userDrawn="1">
          <p15:clr>
            <a:srgbClr val="A4A3A4"/>
          </p15:clr>
        </p15:guide>
        <p15:guide id="2" pos="384" userDrawn="1">
          <p15:clr>
            <a:srgbClr val="A4A3A4"/>
          </p15:clr>
        </p15:guide>
        <p15:guide id="3" orient="horz" pos="528" userDrawn="1">
          <p15:clr>
            <a:srgbClr val="A4A3A4"/>
          </p15:clr>
        </p15:guide>
        <p15:guide id="4" orient="horz" pos="3552" userDrawn="1">
          <p15:clr>
            <a:srgbClr val="A4A3A4"/>
          </p15:clr>
        </p15:guide>
        <p15:guide id="5" orient="horz" pos="768" userDrawn="1">
          <p15:clr>
            <a:srgbClr val="A4A3A4"/>
          </p15:clr>
        </p15:guide>
        <p15:guide id="7" pos="4032" userDrawn="1">
          <p15:clr>
            <a:srgbClr val="A4A3A4"/>
          </p15:clr>
        </p15:guide>
        <p15:guide id="9" pos="3648" userDrawn="1">
          <p15:clr>
            <a:srgbClr val="A4A3A4"/>
          </p15:clr>
        </p15:guide>
        <p15:guide id="10" orient="horz" pos="1536" userDrawn="1">
          <p15:clr>
            <a:srgbClr val="A4A3A4"/>
          </p15:clr>
        </p15:guide>
        <p15:guide id="11" orient="horz" pos="187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63"/>
    <p:restoredTop sz="95701"/>
  </p:normalViewPr>
  <p:slideViewPr>
    <p:cSldViewPr>
      <p:cViewPr varScale="1">
        <p:scale>
          <a:sx n="78" d="100"/>
          <a:sy n="78" d="100"/>
        </p:scale>
        <p:origin x="936" y="72"/>
      </p:cViewPr>
      <p:guideLst>
        <p:guide pos="7296"/>
        <p:guide pos="384"/>
        <p:guide orient="horz" pos="528"/>
        <p:guide orient="horz" pos="3552"/>
        <p:guide orient="horz" pos="768"/>
        <p:guide pos="4032"/>
        <p:guide pos="3648"/>
        <p:guide orient="horz" pos="1536"/>
        <p:guide orient="horz" pos="1872"/>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8/10/relationships/authors" Targe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C88E34-8C8C-8747-BADB-40E1ACC00129}" type="datetimeFigureOut">
              <a:rPr lang="en-US" smtClean="0"/>
              <a:t>4/12/2025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1E5FCA-B2DD-C941-A2C1-638939433487}" type="slidenum">
              <a:rPr lang="en-US" smtClean="0"/>
              <a:t>‹#›</a:t>
            </a:fld>
            <a:endParaRPr lang="en-US" dirty="0"/>
          </a:p>
        </p:txBody>
      </p:sp>
    </p:spTree>
    <p:extLst>
      <p:ext uri="{BB962C8B-B14F-4D97-AF65-F5344CB8AC3E}">
        <p14:creationId xmlns:p14="http://schemas.microsoft.com/office/powerpoint/2010/main" val="3524896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1E5FCA-B2DD-C941-A2C1-638939433487}" type="slidenum">
              <a:rPr lang="en-US" smtClean="0"/>
              <a:t>1</a:t>
            </a:fld>
            <a:endParaRPr lang="en-US" dirty="0"/>
          </a:p>
        </p:txBody>
      </p:sp>
    </p:spTree>
    <p:extLst>
      <p:ext uri="{BB962C8B-B14F-4D97-AF65-F5344CB8AC3E}">
        <p14:creationId xmlns:p14="http://schemas.microsoft.com/office/powerpoint/2010/main" val="28820095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734DBF-D33A-9B28-288C-C2DAB9E541E7}"/>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078992" y="1956816"/>
            <a:ext cx="10040112" cy="2387600"/>
          </a:xfrm>
        </p:spPr>
        <p:txBody>
          <a:bodyPr anchor="t">
            <a:noAutofit/>
          </a:bodyPr>
          <a:lstStyle>
            <a:lvl1pPr algn="l">
              <a:defRPr sz="9600" spc="300" baseline="0">
                <a:ln w="28575">
                  <a:solidFill>
                    <a:schemeClr val="tx1"/>
                  </a:solidFill>
                </a:ln>
                <a:noFill/>
              </a:defRPr>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078992" y="4901184"/>
            <a:ext cx="10040112" cy="1280160"/>
          </a:xfrm>
        </p:spPr>
        <p:txBody>
          <a:bodyPr/>
          <a:lstStyle>
            <a:lvl1pPr marL="0" indent="0" algn="l">
              <a:buNone/>
              <a:defRPr sz="2400" b="1"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5 Column">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345C5D8-082A-AC27-3801-7A6EC375195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8809"/>
          <a:stretch/>
        </p:blipFill>
        <p:spPr>
          <a:xfrm>
            <a:off x="0" y="0"/>
            <a:ext cx="5467552" cy="2350008"/>
          </a:xfrm>
          <a:prstGeom prst="rect">
            <a:avLst/>
          </a:prstGeom>
        </p:spPr>
      </p:pic>
      <p:pic>
        <p:nvPicPr>
          <p:cNvPr id="15" name="Picture 14">
            <a:extLst>
              <a:ext uri="{FF2B5EF4-FFF2-40B4-BE49-F238E27FC236}">
                <a16:creationId xmlns:a16="http://schemas.microsoft.com/office/drawing/2014/main" id="{3531883F-9B23-B442-5F02-C2D25BB37CA5}"/>
              </a:ext>
            </a:extLst>
          </p:cNvPr>
          <p:cNvPicPr>
            <a:picLocks noChangeAspect="1"/>
          </p:cNvPicPr>
          <p:nvPr userDrawn="1"/>
        </p:nvPicPr>
        <p:blipFill>
          <a:blip r:embed="rId3"/>
          <a:stretch>
            <a:fillRect/>
          </a:stretch>
        </p:blipFill>
        <p:spPr>
          <a:xfrm>
            <a:off x="7241236" y="1234440"/>
            <a:ext cx="4950764" cy="5623560"/>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dirty="0"/>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612648"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8" y="3127248"/>
            <a:ext cx="2029968" cy="2514600"/>
          </a:xfrm>
          <a:solidFill>
            <a:schemeClr val="accent6">
              <a:lumMod val="20000"/>
              <a:lumOff val="80000"/>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dirty="0"/>
              <a:t>Click to edit Master text styles</a:t>
            </a:r>
          </a:p>
          <a:p>
            <a:pPr lvl="1"/>
            <a:r>
              <a:rPr lang="en-US" dirty="0"/>
              <a:t>Second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2843784"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2843784" y="3127248"/>
            <a:ext cx="2029968" cy="2514600"/>
          </a:xfrm>
          <a:solidFill>
            <a:schemeClr val="accent5">
              <a:alpha val="3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dirty="0"/>
              <a:t>Click to edit Master text styles</a:t>
            </a:r>
          </a:p>
          <a:p>
            <a:pPr lvl="1"/>
            <a:r>
              <a:rPr lang="en-US" dirty="0"/>
              <a:t>Second level</a:t>
            </a:r>
          </a:p>
        </p:txBody>
      </p:sp>
      <p:sp>
        <p:nvSpPr>
          <p:cNvPr id="7" name="Text Placeholder 4">
            <a:extLst>
              <a:ext uri="{FF2B5EF4-FFF2-40B4-BE49-F238E27FC236}">
                <a16:creationId xmlns:a16="http://schemas.microsoft.com/office/drawing/2014/main" id="{9A48939F-0CF9-9CBD-F606-7A4850B910A1}"/>
              </a:ext>
            </a:extLst>
          </p:cNvPr>
          <p:cNvSpPr>
            <a:spLocks noGrp="1"/>
          </p:cNvSpPr>
          <p:nvPr>
            <p:ph type="body" sz="quarter" idx="13"/>
          </p:nvPr>
        </p:nvSpPr>
        <p:spPr>
          <a:xfrm>
            <a:off x="5084064"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Content Placeholder 5">
            <a:extLst>
              <a:ext uri="{FF2B5EF4-FFF2-40B4-BE49-F238E27FC236}">
                <a16:creationId xmlns:a16="http://schemas.microsoft.com/office/drawing/2014/main" id="{693BC756-2B97-9751-B879-03B6F1C405C3}"/>
              </a:ext>
            </a:extLst>
          </p:cNvPr>
          <p:cNvSpPr>
            <a:spLocks noGrp="1"/>
          </p:cNvSpPr>
          <p:nvPr>
            <p:ph sz="quarter" idx="14"/>
          </p:nvPr>
        </p:nvSpPr>
        <p:spPr>
          <a:xfrm>
            <a:off x="5084064" y="3127248"/>
            <a:ext cx="2029968" cy="2514600"/>
          </a:xfrm>
          <a:solidFill>
            <a:schemeClr val="accent4">
              <a:lumMod val="20000"/>
              <a:lumOff val="80000"/>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dirty="0"/>
              <a:t>Click to edit Master text styles</a:t>
            </a:r>
          </a:p>
          <a:p>
            <a:pPr lvl="1"/>
            <a:r>
              <a:rPr lang="en-US" dirty="0"/>
              <a:t>Second level</a:t>
            </a:r>
          </a:p>
        </p:txBody>
      </p:sp>
      <p:sp>
        <p:nvSpPr>
          <p:cNvPr id="20" name="Text Placeholder 4">
            <a:extLst>
              <a:ext uri="{FF2B5EF4-FFF2-40B4-BE49-F238E27FC236}">
                <a16:creationId xmlns:a16="http://schemas.microsoft.com/office/drawing/2014/main" id="{843F725B-A33F-7FB2-E5C4-96EA154660E9}"/>
              </a:ext>
            </a:extLst>
          </p:cNvPr>
          <p:cNvSpPr>
            <a:spLocks noGrp="1"/>
          </p:cNvSpPr>
          <p:nvPr>
            <p:ph type="body" sz="quarter" idx="15"/>
          </p:nvPr>
        </p:nvSpPr>
        <p:spPr>
          <a:xfrm>
            <a:off x="7315200"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1" name="Content Placeholder 5">
            <a:extLst>
              <a:ext uri="{FF2B5EF4-FFF2-40B4-BE49-F238E27FC236}">
                <a16:creationId xmlns:a16="http://schemas.microsoft.com/office/drawing/2014/main" id="{D9DD0DA7-5A1E-5312-178F-13561EF7C233}"/>
              </a:ext>
            </a:extLst>
          </p:cNvPr>
          <p:cNvSpPr>
            <a:spLocks noGrp="1"/>
          </p:cNvSpPr>
          <p:nvPr>
            <p:ph sz="quarter" idx="16"/>
          </p:nvPr>
        </p:nvSpPr>
        <p:spPr>
          <a:xfrm>
            <a:off x="7315200" y="3127248"/>
            <a:ext cx="2029968" cy="2514600"/>
          </a:xfrm>
          <a:solidFill>
            <a:schemeClr val="accent1">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dirty="0"/>
              <a:t>Click to edit Master text styles</a:t>
            </a:r>
          </a:p>
          <a:p>
            <a:pPr lvl="1"/>
            <a:r>
              <a:rPr lang="en-US" dirty="0"/>
              <a:t>Second level</a:t>
            </a:r>
          </a:p>
        </p:txBody>
      </p:sp>
      <p:sp>
        <p:nvSpPr>
          <p:cNvPr id="22" name="Text Placeholder 4">
            <a:extLst>
              <a:ext uri="{FF2B5EF4-FFF2-40B4-BE49-F238E27FC236}">
                <a16:creationId xmlns:a16="http://schemas.microsoft.com/office/drawing/2014/main" id="{5FBC3880-98AC-466C-7AD1-FDC8B3958705}"/>
              </a:ext>
            </a:extLst>
          </p:cNvPr>
          <p:cNvSpPr>
            <a:spLocks noGrp="1"/>
          </p:cNvSpPr>
          <p:nvPr>
            <p:ph type="body" sz="quarter" idx="17"/>
          </p:nvPr>
        </p:nvSpPr>
        <p:spPr>
          <a:xfrm>
            <a:off x="9546336"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Content Placeholder 5">
            <a:extLst>
              <a:ext uri="{FF2B5EF4-FFF2-40B4-BE49-F238E27FC236}">
                <a16:creationId xmlns:a16="http://schemas.microsoft.com/office/drawing/2014/main" id="{24965100-8EF5-0264-CEE5-BD5BF1901635}"/>
              </a:ext>
            </a:extLst>
          </p:cNvPr>
          <p:cNvSpPr>
            <a:spLocks noGrp="1"/>
          </p:cNvSpPr>
          <p:nvPr>
            <p:ph sz="quarter" idx="18"/>
          </p:nvPr>
        </p:nvSpPr>
        <p:spPr>
          <a:xfrm>
            <a:off x="9546336" y="3127248"/>
            <a:ext cx="2029968" cy="2514600"/>
          </a:xfrm>
          <a:solidFill>
            <a:schemeClr val="accent4">
              <a:lumMod val="20000"/>
              <a:lumOff val="80000"/>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dirty="0"/>
              <a:t>Click to edit Master text styles</a:t>
            </a:r>
          </a:p>
          <a:p>
            <a:pPr lvl="1"/>
            <a:r>
              <a:rPr lang="en-US" dirty="0"/>
              <a:t>Second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78653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CC3D06-2435-B655-8AA5-11CCBBEF19D4}"/>
              </a:ext>
            </a:extLst>
          </p:cNvPr>
          <p:cNvPicPr>
            <a:picLocks noChangeAspect="1"/>
          </p:cNvPicPr>
          <p:nvPr userDrawn="1"/>
        </p:nvPicPr>
        <p:blipFill>
          <a:blip r:embed="rId2"/>
          <a:stretch>
            <a:fillRect/>
          </a:stretch>
        </p:blipFill>
        <p:spPr>
          <a:xfrm>
            <a:off x="8762234" y="0"/>
            <a:ext cx="3429766" cy="6821424"/>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dirty="0"/>
              <a:t>Click to edit Master title style</a:t>
            </a:r>
          </a:p>
        </p:txBody>
      </p:sp>
      <p:sp>
        <p:nvSpPr>
          <p:cNvPr id="34" name="Text Placeholder 33">
            <a:extLst>
              <a:ext uri="{FF2B5EF4-FFF2-40B4-BE49-F238E27FC236}">
                <a16:creationId xmlns:a16="http://schemas.microsoft.com/office/drawing/2014/main" id="{5D1E9421-BC85-99CB-EB40-1863FA622747}"/>
              </a:ext>
            </a:extLst>
          </p:cNvPr>
          <p:cNvSpPr>
            <a:spLocks noGrp="1"/>
          </p:cNvSpPr>
          <p:nvPr>
            <p:ph type="body" sz="quarter" idx="13" hasCustomPrompt="1"/>
          </p:nvPr>
        </p:nvSpPr>
        <p:spPr>
          <a:xfrm rot="16200000">
            <a:off x="-25907" y="3072704"/>
            <a:ext cx="1783080" cy="512064"/>
          </a:xfrm>
          <a:solidFill>
            <a:schemeClr val="accent1"/>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1" name="Text Placeholder 40">
            <a:extLst>
              <a:ext uri="{FF2B5EF4-FFF2-40B4-BE49-F238E27FC236}">
                <a16:creationId xmlns:a16="http://schemas.microsoft.com/office/drawing/2014/main" id="{47BABAF8-5220-1E24-CE43-927FCCA269AE}"/>
              </a:ext>
            </a:extLst>
          </p:cNvPr>
          <p:cNvSpPr>
            <a:spLocks noGrp="1"/>
          </p:cNvSpPr>
          <p:nvPr>
            <p:ph type="body" sz="quarter" idx="18"/>
          </p:nvPr>
        </p:nvSpPr>
        <p:spPr>
          <a:xfrm>
            <a:off x="1146218" y="2432434"/>
            <a:ext cx="1644986" cy="1783080"/>
          </a:xfrm>
        </p:spPr>
        <p:txBody>
          <a:bodyPr lIns="91440" tIns="0" rIns="0" bIns="0" anchor="ctr"/>
          <a:lstStyle>
            <a:lvl1pPr marL="0" indent="0">
              <a:lnSpc>
                <a:spcPct val="100000"/>
              </a:lnSpc>
              <a:spcBef>
                <a:spcPts val="0"/>
              </a:spcBef>
              <a:buNone/>
              <a:defRPr sz="1600" spc="100" baseline="0"/>
            </a:lvl1pPr>
          </a:lstStyle>
          <a:p>
            <a:pPr lvl="0"/>
            <a:r>
              <a:rPr lang="en-US" dirty="0"/>
              <a:t>Click to edit Master text styles</a:t>
            </a:r>
          </a:p>
        </p:txBody>
      </p:sp>
      <p:sp>
        <p:nvSpPr>
          <p:cNvPr id="38" name="Text Placeholder 33">
            <a:extLst>
              <a:ext uri="{FF2B5EF4-FFF2-40B4-BE49-F238E27FC236}">
                <a16:creationId xmlns:a16="http://schemas.microsoft.com/office/drawing/2014/main" id="{F1D095F8-4552-1F88-C37B-99775B68ACCE}"/>
              </a:ext>
            </a:extLst>
          </p:cNvPr>
          <p:cNvSpPr>
            <a:spLocks noGrp="1"/>
          </p:cNvSpPr>
          <p:nvPr>
            <p:ph type="body" sz="quarter" idx="16" hasCustomPrompt="1"/>
          </p:nvPr>
        </p:nvSpPr>
        <p:spPr>
          <a:xfrm rot="16200000">
            <a:off x="2196136" y="4517644"/>
            <a:ext cx="1783080" cy="512064"/>
          </a:xfrm>
          <a:solidFill>
            <a:schemeClr val="accent2"/>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8" name="Text Placeholder 40">
            <a:extLst>
              <a:ext uri="{FF2B5EF4-FFF2-40B4-BE49-F238E27FC236}">
                <a16:creationId xmlns:a16="http://schemas.microsoft.com/office/drawing/2014/main" id="{4C4BFA3E-7B57-DCDD-4EA6-16C64A3756BF}"/>
              </a:ext>
            </a:extLst>
          </p:cNvPr>
          <p:cNvSpPr>
            <a:spLocks noGrp="1"/>
          </p:cNvSpPr>
          <p:nvPr>
            <p:ph type="body" sz="quarter" idx="22"/>
          </p:nvPr>
        </p:nvSpPr>
        <p:spPr>
          <a:xfrm>
            <a:off x="3383307" y="3882136"/>
            <a:ext cx="1644986" cy="1783080"/>
          </a:xfrm>
        </p:spPr>
        <p:txBody>
          <a:bodyPr lIns="91440" tIns="0" rIns="0" bIns="0" anchor="ctr"/>
          <a:lstStyle>
            <a:lvl1pPr marL="0" indent="0">
              <a:lnSpc>
                <a:spcPct val="100000"/>
              </a:lnSpc>
              <a:spcBef>
                <a:spcPts val="0"/>
              </a:spcBef>
              <a:buNone/>
              <a:defRPr sz="1600" spc="100" baseline="0"/>
            </a:lvl1pPr>
          </a:lstStyle>
          <a:p>
            <a:pPr lvl="0"/>
            <a:r>
              <a:rPr lang="en-US" dirty="0"/>
              <a:t>Click to edit Master text styles</a:t>
            </a:r>
          </a:p>
        </p:txBody>
      </p:sp>
      <p:sp>
        <p:nvSpPr>
          <p:cNvPr id="35" name="Text Placeholder 33">
            <a:extLst>
              <a:ext uri="{FF2B5EF4-FFF2-40B4-BE49-F238E27FC236}">
                <a16:creationId xmlns:a16="http://schemas.microsoft.com/office/drawing/2014/main" id="{C65BF0DD-74C0-E055-CCAC-600751F51727}"/>
              </a:ext>
            </a:extLst>
          </p:cNvPr>
          <p:cNvSpPr>
            <a:spLocks noGrp="1"/>
          </p:cNvSpPr>
          <p:nvPr>
            <p:ph type="body" sz="quarter" idx="14" hasCustomPrompt="1"/>
          </p:nvPr>
        </p:nvSpPr>
        <p:spPr>
          <a:xfrm rot="16200000">
            <a:off x="4418179" y="3067943"/>
            <a:ext cx="1783080" cy="512064"/>
          </a:xfrm>
          <a:solidFill>
            <a:schemeClr val="accent3"/>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4" name="Text Placeholder 40">
            <a:extLst>
              <a:ext uri="{FF2B5EF4-FFF2-40B4-BE49-F238E27FC236}">
                <a16:creationId xmlns:a16="http://schemas.microsoft.com/office/drawing/2014/main" id="{25927394-D1A0-C084-C689-F7A4EEE924CB}"/>
              </a:ext>
            </a:extLst>
          </p:cNvPr>
          <p:cNvSpPr>
            <a:spLocks noGrp="1"/>
          </p:cNvSpPr>
          <p:nvPr>
            <p:ph type="body" sz="quarter" idx="19"/>
          </p:nvPr>
        </p:nvSpPr>
        <p:spPr>
          <a:xfrm>
            <a:off x="5589586" y="2432435"/>
            <a:ext cx="1644986" cy="1783080"/>
          </a:xfrm>
        </p:spPr>
        <p:txBody>
          <a:bodyPr lIns="91440" tIns="0" rIns="0" bIns="0" anchor="ctr"/>
          <a:lstStyle>
            <a:lvl1pPr marL="0" indent="0">
              <a:lnSpc>
                <a:spcPct val="100000"/>
              </a:lnSpc>
              <a:spcBef>
                <a:spcPts val="0"/>
              </a:spcBef>
              <a:buNone/>
              <a:defRPr sz="1600" spc="100" baseline="0"/>
            </a:lvl1pPr>
          </a:lstStyle>
          <a:p>
            <a:pPr lvl="0"/>
            <a:r>
              <a:rPr lang="en-US" dirty="0"/>
              <a:t>Click to edit Master text styles</a:t>
            </a:r>
          </a:p>
        </p:txBody>
      </p:sp>
      <p:sp>
        <p:nvSpPr>
          <p:cNvPr id="39" name="Text Placeholder 33">
            <a:extLst>
              <a:ext uri="{FF2B5EF4-FFF2-40B4-BE49-F238E27FC236}">
                <a16:creationId xmlns:a16="http://schemas.microsoft.com/office/drawing/2014/main" id="{08F0F1F2-0D4E-95EA-349B-D734163FD55B}"/>
              </a:ext>
            </a:extLst>
          </p:cNvPr>
          <p:cNvSpPr>
            <a:spLocks noGrp="1"/>
          </p:cNvSpPr>
          <p:nvPr>
            <p:ph type="body" sz="quarter" idx="17" hasCustomPrompt="1"/>
          </p:nvPr>
        </p:nvSpPr>
        <p:spPr>
          <a:xfrm rot="16200000">
            <a:off x="6640222" y="4517644"/>
            <a:ext cx="1783080" cy="512064"/>
          </a:xfrm>
          <a:solidFill>
            <a:schemeClr val="accent4"/>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6" name="Text Placeholder 40">
            <a:extLst>
              <a:ext uri="{FF2B5EF4-FFF2-40B4-BE49-F238E27FC236}">
                <a16:creationId xmlns:a16="http://schemas.microsoft.com/office/drawing/2014/main" id="{B322E7EB-0174-5A8C-5BE3-F501B5670FAD}"/>
              </a:ext>
            </a:extLst>
          </p:cNvPr>
          <p:cNvSpPr>
            <a:spLocks noGrp="1"/>
          </p:cNvSpPr>
          <p:nvPr>
            <p:ph type="body" sz="quarter" idx="21"/>
          </p:nvPr>
        </p:nvSpPr>
        <p:spPr>
          <a:xfrm>
            <a:off x="7827392" y="3882136"/>
            <a:ext cx="1644986" cy="1783080"/>
          </a:xfrm>
        </p:spPr>
        <p:txBody>
          <a:bodyPr lIns="91440" tIns="0" rIns="0" bIns="0" anchor="ctr"/>
          <a:lstStyle>
            <a:lvl1pPr marL="0" indent="0">
              <a:lnSpc>
                <a:spcPct val="100000"/>
              </a:lnSpc>
              <a:spcBef>
                <a:spcPts val="0"/>
              </a:spcBef>
              <a:buNone/>
              <a:defRPr sz="1600" spc="100" baseline="0"/>
            </a:lvl1pPr>
          </a:lstStyle>
          <a:p>
            <a:pPr lvl="0"/>
            <a:r>
              <a:rPr lang="en-US" dirty="0"/>
              <a:t>Click to edit Master text styles</a:t>
            </a:r>
          </a:p>
        </p:txBody>
      </p:sp>
      <p:sp>
        <p:nvSpPr>
          <p:cNvPr id="36" name="Text Placeholder 33">
            <a:extLst>
              <a:ext uri="{FF2B5EF4-FFF2-40B4-BE49-F238E27FC236}">
                <a16:creationId xmlns:a16="http://schemas.microsoft.com/office/drawing/2014/main" id="{36C15449-A445-41A6-EAD9-37446450CC14}"/>
              </a:ext>
            </a:extLst>
          </p:cNvPr>
          <p:cNvSpPr>
            <a:spLocks noGrp="1"/>
          </p:cNvSpPr>
          <p:nvPr>
            <p:ph type="body" sz="quarter" idx="15" hasCustomPrompt="1"/>
          </p:nvPr>
        </p:nvSpPr>
        <p:spPr>
          <a:xfrm rot="16200000">
            <a:off x="8862264" y="3072704"/>
            <a:ext cx="1783080" cy="512064"/>
          </a:xfrm>
          <a:solidFill>
            <a:schemeClr val="accent5"/>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5" name="Text Placeholder 40">
            <a:extLst>
              <a:ext uri="{FF2B5EF4-FFF2-40B4-BE49-F238E27FC236}">
                <a16:creationId xmlns:a16="http://schemas.microsoft.com/office/drawing/2014/main" id="{E6B7327B-EA3B-790D-AB08-0ED1D2FB401B}"/>
              </a:ext>
            </a:extLst>
          </p:cNvPr>
          <p:cNvSpPr>
            <a:spLocks noGrp="1"/>
          </p:cNvSpPr>
          <p:nvPr>
            <p:ph type="body" sz="quarter" idx="20"/>
          </p:nvPr>
        </p:nvSpPr>
        <p:spPr>
          <a:xfrm>
            <a:off x="10035230" y="2437196"/>
            <a:ext cx="1796654" cy="1783080"/>
          </a:xfrm>
        </p:spPr>
        <p:txBody>
          <a:bodyPr lIns="91440" tIns="0" rIns="0" bIns="0" anchor="ctr"/>
          <a:lstStyle>
            <a:lvl1pPr marL="0" indent="0">
              <a:lnSpc>
                <a:spcPct val="100000"/>
              </a:lnSpc>
              <a:spcBef>
                <a:spcPts val="0"/>
              </a:spcBef>
              <a:buNone/>
              <a:defRPr sz="1600" spc="100" baseline="0"/>
            </a:lvl1pPr>
          </a:lstStyle>
          <a:p>
            <a:pPr lvl="0"/>
            <a:r>
              <a:rPr lang="en-US" dirty="0"/>
              <a:t>Click to edit Master text styles</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221201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070F102-837A-486A-0CD4-E957B66B872C}"/>
              </a:ext>
            </a:extLst>
          </p:cNvPr>
          <p:cNvPicPr>
            <a:picLocks noChangeAspect="1"/>
          </p:cNvPicPr>
          <p:nvPr userDrawn="1"/>
        </p:nvPicPr>
        <p:blipFill>
          <a:blip r:embed="rId2"/>
          <a:stretch>
            <a:fillRect/>
          </a:stretch>
        </p:blipFill>
        <p:spPr>
          <a:xfrm>
            <a:off x="0" y="3931920"/>
            <a:ext cx="5470497" cy="2926080"/>
          </a:xfrm>
          <a:prstGeom prst="rect">
            <a:avLst/>
          </a:prstGeom>
        </p:spPr>
      </p:pic>
      <p:pic>
        <p:nvPicPr>
          <p:cNvPr id="16" name="Picture 15">
            <a:extLst>
              <a:ext uri="{FF2B5EF4-FFF2-40B4-BE49-F238E27FC236}">
                <a16:creationId xmlns:a16="http://schemas.microsoft.com/office/drawing/2014/main" id="{519FAF77-1797-C11F-A1A9-B351E30B37C2}"/>
              </a:ext>
            </a:extLst>
          </p:cNvPr>
          <p:cNvPicPr>
            <a:picLocks noChangeAspect="1"/>
          </p:cNvPicPr>
          <p:nvPr userDrawn="1"/>
        </p:nvPicPr>
        <p:blipFill>
          <a:blip r:embed="rId3"/>
          <a:stretch>
            <a:fillRect/>
          </a:stretch>
        </p:blipFill>
        <p:spPr>
          <a:xfrm>
            <a:off x="7208215" y="0"/>
            <a:ext cx="4983785" cy="2276856"/>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dirty="0"/>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612648" y="2438400"/>
            <a:ext cx="5157787"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8" y="2871216"/>
            <a:ext cx="5157787" cy="3247462"/>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400800" y="2438400"/>
            <a:ext cx="5183188"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400800" y="2871216"/>
            <a:ext cx="5183188" cy="3247462"/>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Three Conten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E1E66A3-7FD1-08A5-8B20-36C5331DCF69}"/>
              </a:ext>
            </a:extLst>
          </p:cNvPr>
          <p:cNvPicPr>
            <a:picLocks noChangeAspect="1"/>
          </p:cNvPicPr>
          <p:nvPr userDrawn="1"/>
        </p:nvPicPr>
        <p:blipFill>
          <a:blip r:embed="rId2"/>
          <a:stretch>
            <a:fillRect/>
          </a:stretch>
        </p:blipFill>
        <p:spPr>
          <a:xfrm>
            <a:off x="6453650" y="4014216"/>
            <a:ext cx="5738350" cy="2843784"/>
          </a:xfrm>
          <a:prstGeom prst="rect">
            <a:avLst/>
          </a:prstGeom>
        </p:spPr>
      </p:pic>
      <p:pic>
        <p:nvPicPr>
          <p:cNvPr id="14" name="Picture 13">
            <a:extLst>
              <a:ext uri="{FF2B5EF4-FFF2-40B4-BE49-F238E27FC236}">
                <a16:creationId xmlns:a16="http://schemas.microsoft.com/office/drawing/2014/main" id="{4464B067-71A6-CB30-BD46-5499FAAE00F9}"/>
              </a:ext>
            </a:extLst>
          </p:cNvPr>
          <p:cNvPicPr>
            <a:picLocks noChangeAspect="1"/>
          </p:cNvPicPr>
          <p:nvPr userDrawn="1"/>
        </p:nvPicPr>
        <p:blipFill>
          <a:blip r:embed="rId3"/>
          <a:stretch>
            <a:fillRect/>
          </a:stretch>
        </p:blipFill>
        <p:spPr>
          <a:xfrm>
            <a:off x="0" y="0"/>
            <a:ext cx="5458968" cy="2919913"/>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dirty="0"/>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612648" y="2438400"/>
            <a:ext cx="3419856"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8" y="2871216"/>
            <a:ext cx="3419856" cy="2925554"/>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407408" y="2438400"/>
            <a:ext cx="3419856"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407408" y="2871216"/>
            <a:ext cx="3419856" cy="2925554"/>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9A48939F-0CF9-9CBD-F606-7A4850B910A1}"/>
              </a:ext>
            </a:extLst>
          </p:cNvPr>
          <p:cNvSpPr>
            <a:spLocks noGrp="1"/>
          </p:cNvSpPr>
          <p:nvPr>
            <p:ph type="body" sz="quarter" idx="13"/>
          </p:nvPr>
        </p:nvSpPr>
        <p:spPr>
          <a:xfrm>
            <a:off x="8183880" y="2438400"/>
            <a:ext cx="3419856"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Content Placeholder 5">
            <a:extLst>
              <a:ext uri="{FF2B5EF4-FFF2-40B4-BE49-F238E27FC236}">
                <a16:creationId xmlns:a16="http://schemas.microsoft.com/office/drawing/2014/main" id="{693BC756-2B97-9751-B879-03B6F1C405C3}"/>
              </a:ext>
            </a:extLst>
          </p:cNvPr>
          <p:cNvSpPr>
            <a:spLocks noGrp="1"/>
          </p:cNvSpPr>
          <p:nvPr>
            <p:ph sz="quarter" idx="14"/>
          </p:nvPr>
        </p:nvSpPr>
        <p:spPr>
          <a:xfrm>
            <a:off x="8183880" y="2871216"/>
            <a:ext cx="3419856" cy="2925554"/>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92877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5F45936-2436-D9FD-A05D-F3C70F90FDCC}"/>
              </a:ext>
            </a:extLst>
          </p:cNvPr>
          <p:cNvPicPr>
            <a:picLocks noChangeAspect="1"/>
          </p:cNvPicPr>
          <p:nvPr userDrawn="1"/>
        </p:nvPicPr>
        <p:blipFill>
          <a:blip r:embed="rId2"/>
          <a:stretch>
            <a:fillRect/>
          </a:stretch>
        </p:blipFill>
        <p:spPr>
          <a:xfrm>
            <a:off x="0" y="3758530"/>
            <a:ext cx="4700016" cy="3099470"/>
          </a:xfrm>
          <a:prstGeom prst="rect">
            <a:avLst/>
          </a:prstGeom>
        </p:spPr>
      </p:pic>
      <p:pic>
        <p:nvPicPr>
          <p:cNvPr id="8" name="Picture 7">
            <a:extLst>
              <a:ext uri="{FF2B5EF4-FFF2-40B4-BE49-F238E27FC236}">
                <a16:creationId xmlns:a16="http://schemas.microsoft.com/office/drawing/2014/main" id="{0DF862D5-CF3B-E45B-934F-ACEF42B35BB4}"/>
              </a:ext>
            </a:extLst>
          </p:cNvPr>
          <p:cNvPicPr>
            <a:picLocks noChangeAspect="1"/>
          </p:cNvPicPr>
          <p:nvPr userDrawn="1"/>
        </p:nvPicPr>
        <p:blipFill>
          <a:blip r:embed="rId3"/>
          <a:stretch>
            <a:fillRect/>
          </a:stretch>
        </p:blipFill>
        <p:spPr>
          <a:xfrm>
            <a:off x="0" y="0"/>
            <a:ext cx="5148072" cy="3436275"/>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dirty="0"/>
              <a:t>Click to edit Master title style</a:t>
            </a:r>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50000"/>
              </a:lnSpc>
              <a:spcBef>
                <a:spcPts val="1000"/>
              </a:spcBef>
              <a:buNone/>
              <a:defRPr sz="1600" spc="100" baseline="0"/>
            </a:lvl1pPr>
            <a:lvl2pPr marL="228600">
              <a:lnSpc>
                <a:spcPct val="150000"/>
              </a:lnSpc>
              <a:spcBef>
                <a:spcPts val="1000"/>
              </a:spcBef>
              <a:defRPr sz="1600" spc="100" baseline="0"/>
            </a:lvl2pPr>
            <a:lvl3pPr marL="457200">
              <a:lnSpc>
                <a:spcPct val="150000"/>
              </a:lnSpc>
              <a:spcBef>
                <a:spcPts val="1000"/>
              </a:spcBef>
              <a:defRPr sz="1600" spc="100" baseline="0"/>
            </a:lvl3pPr>
            <a:lvl4pPr marL="685800">
              <a:lnSpc>
                <a:spcPct val="150000"/>
              </a:lnSpc>
              <a:spcBef>
                <a:spcPts val="1000"/>
              </a:spcBef>
              <a:defRPr sz="1600" spc="100" baseline="0"/>
            </a:lvl4pPr>
            <a:lvl5pPr marL="914400">
              <a:lnSpc>
                <a:spcPct val="150000"/>
              </a:lnSpc>
              <a:spcBef>
                <a:spcPts val="1000"/>
              </a:spcBef>
              <a:defRPr sz="1600" spc="1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18889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9AFB71-7F33-280E-7877-06F4AFFF063A}"/>
              </a:ext>
            </a:extLst>
          </p:cNvPr>
          <p:cNvPicPr>
            <a:picLocks noChangeAspect="1"/>
          </p:cNvPicPr>
          <p:nvPr userDrawn="1"/>
        </p:nvPicPr>
        <p:blipFill>
          <a:blip r:embed="rId2"/>
          <a:srcRect/>
          <a:stretch/>
        </p:blipFill>
        <p:spPr>
          <a:xfrm>
            <a:off x="0" y="0"/>
            <a:ext cx="12192000" cy="6858000"/>
          </a:xfrm>
          <a:prstGeom prst="rect">
            <a:avLst/>
          </a:prstGeom>
        </p:spPr>
      </p:pic>
      <p:sp>
        <p:nvSpPr>
          <p:cNvPr id="6" name="Title 1">
            <a:extLst>
              <a:ext uri="{FF2B5EF4-FFF2-40B4-BE49-F238E27FC236}">
                <a16:creationId xmlns:a16="http://schemas.microsoft.com/office/drawing/2014/main" id="{10B0FF2F-3458-EA78-83DC-46FB2E5CE154}"/>
              </a:ext>
            </a:extLst>
          </p:cNvPr>
          <p:cNvSpPr>
            <a:spLocks noGrp="1"/>
          </p:cNvSpPr>
          <p:nvPr>
            <p:ph type="ctrTitle" hasCustomPrompt="1"/>
          </p:nvPr>
        </p:nvSpPr>
        <p:spPr>
          <a:xfrm>
            <a:off x="1078992" y="1956816"/>
            <a:ext cx="10040112" cy="2387600"/>
          </a:xfrm>
        </p:spPr>
        <p:txBody>
          <a:bodyPr anchor="t">
            <a:noAutofit/>
          </a:bodyPr>
          <a:lstStyle>
            <a:lvl1pPr algn="l">
              <a:defRPr sz="9600" spc="300" baseline="0">
                <a:ln w="28575">
                  <a:solidFill>
                    <a:schemeClr val="tx1"/>
                  </a:solidFill>
                </a:ln>
                <a:noFill/>
              </a:defRPr>
            </a:lvl1pPr>
          </a:lstStyle>
          <a:p>
            <a:r>
              <a:rPr lang="en-US" dirty="0"/>
              <a:t>CLICK TO EDIT MASTER TITLE STYLE</a:t>
            </a:r>
          </a:p>
        </p:txBody>
      </p:sp>
      <p:sp>
        <p:nvSpPr>
          <p:cNvPr id="10" name="Subtitle 2">
            <a:extLst>
              <a:ext uri="{FF2B5EF4-FFF2-40B4-BE49-F238E27FC236}">
                <a16:creationId xmlns:a16="http://schemas.microsoft.com/office/drawing/2014/main" id="{DC93615E-193E-5253-6EE0-EC01791E3A3A}"/>
              </a:ext>
            </a:extLst>
          </p:cNvPr>
          <p:cNvSpPr>
            <a:spLocks noGrp="1"/>
          </p:cNvSpPr>
          <p:nvPr>
            <p:ph type="subTitle" idx="1"/>
          </p:nvPr>
        </p:nvSpPr>
        <p:spPr>
          <a:xfrm>
            <a:off x="1078992" y="3483864"/>
            <a:ext cx="10040112" cy="1280160"/>
          </a:xfrm>
        </p:spPr>
        <p:txBody>
          <a:bodyPr/>
          <a:lstStyle>
            <a:lvl1pPr marL="0" indent="0" algn="l">
              <a:buNone/>
              <a:defRPr sz="2400" b="1"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403559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3BDEDC48-AA67-6FC9-FF0E-CD3CB49A502F}"/>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dirty="0"/>
              <a:t>Click to edit Master title style</a:t>
            </a:r>
          </a:p>
        </p:txBody>
      </p:sp>
    </p:spTree>
    <p:extLst>
      <p:ext uri="{BB962C8B-B14F-4D97-AF65-F5344CB8AC3E}">
        <p14:creationId xmlns:p14="http://schemas.microsoft.com/office/powerpoint/2010/main" val="28751072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54185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8" name="Straight Connector 7">
            <a:extLst>
              <a:ext uri="{FF2B5EF4-FFF2-40B4-BE49-F238E27FC236}">
                <a16:creationId xmlns:a16="http://schemas.microsoft.com/office/drawing/2014/main" id="{5754AE8D-13E4-BDDA-7C36-A9E08FD0A0E8}"/>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6CE37136-8479-8CDC-7EEB-030C1A8151EF}"/>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atin typeface="+mj-lt"/>
              </a:defRPr>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8" name="Straight Connector 7">
            <a:extLst>
              <a:ext uri="{FF2B5EF4-FFF2-40B4-BE49-F238E27FC236}">
                <a16:creationId xmlns:a16="http://schemas.microsoft.com/office/drawing/2014/main" id="{1DC6EFE9-BD9C-6124-823A-BD1C488321D2}"/>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21B53473-DF27-C657-627F-ED66976E076B}"/>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1D3B0F0-DE71-18AB-7957-4CFA29C3A328}"/>
              </a:ext>
            </a:extLst>
          </p:cNvPr>
          <p:cNvPicPr>
            <a:picLocks noChangeAspect="1"/>
          </p:cNvPicPr>
          <p:nvPr userDrawn="1"/>
        </p:nvPicPr>
        <p:blipFill>
          <a:blip r:embed="rId2"/>
          <a:stretch>
            <a:fillRect/>
          </a:stretch>
        </p:blipFill>
        <p:spPr>
          <a:xfrm>
            <a:off x="0" y="857290"/>
            <a:ext cx="5797296" cy="6000710"/>
          </a:xfrm>
          <a:prstGeom prst="rect">
            <a:avLst/>
          </a:prstGeom>
        </p:spPr>
      </p:pic>
      <p:pic>
        <p:nvPicPr>
          <p:cNvPr id="8" name="Picture 7">
            <a:extLst>
              <a:ext uri="{FF2B5EF4-FFF2-40B4-BE49-F238E27FC236}">
                <a16:creationId xmlns:a16="http://schemas.microsoft.com/office/drawing/2014/main" id="{1F04770F-E995-EF98-B4D1-9F13733EEF07}"/>
              </a:ext>
            </a:extLst>
          </p:cNvPr>
          <p:cNvPicPr>
            <a:picLocks noChangeAspect="1"/>
          </p:cNvPicPr>
          <p:nvPr userDrawn="1"/>
        </p:nvPicPr>
        <p:blipFill>
          <a:blip r:embed="rId3"/>
          <a:stretch>
            <a:fillRect/>
          </a:stretch>
        </p:blipFill>
        <p:spPr>
          <a:xfrm>
            <a:off x="8763000" y="0"/>
            <a:ext cx="3429000" cy="6807199"/>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dirty="0"/>
              <a:t>Click to edit Master title style</a:t>
            </a:r>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00000"/>
              </a:lnSpc>
              <a:spcBef>
                <a:spcPts val="1000"/>
              </a:spcBef>
              <a:buNone/>
              <a:defRPr sz="2400" b="1" spc="200" baseline="0"/>
            </a:lvl1pPr>
            <a:lvl2pPr marL="228600">
              <a:lnSpc>
                <a:spcPct val="150000"/>
              </a:lnSpc>
              <a:spcBef>
                <a:spcPts val="1000"/>
              </a:spcBef>
              <a:defRPr sz="2400" spc="100" baseline="0"/>
            </a:lvl2pPr>
            <a:lvl3pPr marL="457200">
              <a:lnSpc>
                <a:spcPct val="150000"/>
              </a:lnSpc>
              <a:spcBef>
                <a:spcPts val="1000"/>
              </a:spcBef>
              <a:defRPr sz="2400" spc="100" baseline="0"/>
            </a:lvl3pPr>
            <a:lvl4pPr marL="685800">
              <a:lnSpc>
                <a:spcPct val="150000"/>
              </a:lnSpc>
              <a:spcBef>
                <a:spcPts val="1000"/>
              </a:spcBef>
              <a:defRPr sz="2400" spc="100" baseline="0"/>
            </a:lvl4pPr>
            <a:lvl5pPr marL="914400">
              <a:lnSpc>
                <a:spcPct val="150000"/>
              </a:lnSpc>
              <a:spcBef>
                <a:spcPts val="1000"/>
              </a:spcBef>
              <a:defRPr sz="2400" spc="1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78449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8E9986F-39C6-4522-9178-CEFC75FDD5E0}" type="datetimeFigureOut">
              <a:rPr kumimoji="0" lang="en-IN" sz="1000" b="0" i="0" u="none" strike="noStrike" kern="1200" cap="none" spc="0" normalizeH="0" baseline="0" noProof="0" smtClean="0">
                <a:ln>
                  <a:noFill/>
                </a:ln>
                <a:solidFill>
                  <a:prstClr val="black">
                    <a:tint val="75000"/>
                  </a:prstClr>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12-04-2025</a:t>
            </a:fld>
            <a:endParaRPr kumimoji="0" lang="en-IN" sz="1000" b="0" i="0" u="none" strike="noStrike" kern="1200" cap="none" spc="0" normalizeH="0" baseline="0" noProof="0">
              <a:ln>
                <a:noFill/>
              </a:ln>
              <a:solidFill>
                <a:prstClr val="black">
                  <a:tint val="75000"/>
                </a:prstClr>
              </a:solidFill>
              <a:effectLst/>
              <a:uLnTx/>
              <a:uFillTx/>
              <a:latin typeface="Gill Sans MT" panose="020B0502020104020203"/>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tint val="75000"/>
                  </a:prstClr>
                </a:solidFill>
                <a:effectLst/>
                <a:uLnTx/>
                <a:uFillTx/>
                <a:latin typeface="Gill Sans MT" panose="020B0502020104020203"/>
                <a:ea typeface="+mn-ea"/>
                <a:cs typeface="+mn-cs"/>
              </a:rPr>
              <a:t>PRESENTATION TITLE</a:t>
            </a:r>
            <a:endPar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2800" b="0" i="0" u="none" strike="noStrike" kern="1200" cap="none" spc="0" normalizeH="0" baseline="0" noProof="0" smtClean="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6" name="Straight Connector 5">
            <a:extLst>
              <a:ext uri="{FF2B5EF4-FFF2-40B4-BE49-F238E27FC236}">
                <a16:creationId xmlns:a16="http://schemas.microsoft.com/office/drawing/2014/main" id="{B128A562-D70C-50FC-F966-512C248B280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BD4E38E7-2A28-8A66-DC09-AC29554EE3E8}"/>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932298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Content 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FA7995-D0F4-05F2-CDF1-463407E3BA08}"/>
              </a:ext>
            </a:extLst>
          </p:cNvPr>
          <p:cNvPicPr>
            <a:picLocks noChangeAspect="1"/>
          </p:cNvPicPr>
          <p:nvPr userDrawn="1"/>
        </p:nvPicPr>
        <p:blipFill>
          <a:blip r:embed="rId2"/>
          <a:stretch>
            <a:fillRect/>
          </a:stretch>
        </p:blipFill>
        <p:spPr>
          <a:xfrm>
            <a:off x="7031909" y="0"/>
            <a:ext cx="5160091" cy="4041648"/>
          </a:xfrm>
          <a:prstGeom prst="rect">
            <a:avLst/>
          </a:prstGeom>
        </p:spPr>
      </p:pic>
      <p:pic>
        <p:nvPicPr>
          <p:cNvPr id="7" name="Picture 6">
            <a:extLst>
              <a:ext uri="{FF2B5EF4-FFF2-40B4-BE49-F238E27FC236}">
                <a16:creationId xmlns:a16="http://schemas.microsoft.com/office/drawing/2014/main" id="{792D768B-E662-B315-7576-313DFCE2AB40}"/>
              </a:ext>
            </a:extLst>
          </p:cNvPr>
          <p:cNvPicPr>
            <a:picLocks noChangeAspect="1"/>
          </p:cNvPicPr>
          <p:nvPr userDrawn="1"/>
        </p:nvPicPr>
        <p:blipFill>
          <a:blip r:embed="rId3"/>
          <a:stretch>
            <a:fillRect/>
          </a:stretch>
        </p:blipFill>
        <p:spPr>
          <a:xfrm>
            <a:off x="0" y="3127248"/>
            <a:ext cx="4162200" cy="3730752"/>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7" y="2441448"/>
            <a:ext cx="10972800" cy="3044952"/>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2800" b="0" i="0" u="none" strike="noStrike" kern="1200" cap="none" spc="0" normalizeH="0" baseline="0" noProof="0" smtClean="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72360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0328C38-4E83-27EA-9D01-DDDF734988CA}"/>
              </a:ext>
            </a:extLst>
          </p:cNvPr>
          <p:cNvPicPr>
            <a:picLocks noChangeAspect="1"/>
          </p:cNvPicPr>
          <p:nvPr userDrawn="1"/>
        </p:nvPicPr>
        <p:blipFill>
          <a:blip r:embed="rId2"/>
          <a:stretch>
            <a:fillRect/>
          </a:stretch>
        </p:blipFill>
        <p:spPr>
          <a:xfrm>
            <a:off x="5370576" y="3428234"/>
            <a:ext cx="6821424" cy="3429766"/>
          </a:xfrm>
          <a:prstGeom prst="rect">
            <a:avLst/>
          </a:prstGeom>
        </p:spPr>
      </p:pic>
      <p:pic>
        <p:nvPicPr>
          <p:cNvPr id="10" name="Picture 9">
            <a:extLst>
              <a:ext uri="{FF2B5EF4-FFF2-40B4-BE49-F238E27FC236}">
                <a16:creationId xmlns:a16="http://schemas.microsoft.com/office/drawing/2014/main" id="{B270B91D-A39E-3D53-DBBB-DF836D19BE1A}"/>
              </a:ext>
            </a:extLst>
          </p:cNvPr>
          <p:cNvPicPr>
            <a:picLocks noChangeAspect="1"/>
          </p:cNvPicPr>
          <p:nvPr userDrawn="1"/>
        </p:nvPicPr>
        <p:blipFill>
          <a:blip r:embed="rId3"/>
          <a:stretch>
            <a:fillRect/>
          </a:stretch>
        </p:blipFill>
        <p:spPr>
          <a:xfrm>
            <a:off x="0" y="0"/>
            <a:ext cx="4654518" cy="5239512"/>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dirty="0"/>
              <a:t>Click to edit Master title style</a:t>
            </a:r>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50000"/>
              </a:lnSpc>
              <a:spcBef>
                <a:spcPts val="1000"/>
              </a:spcBef>
              <a:buNone/>
              <a:defRPr sz="1600" spc="100" baseline="0"/>
            </a:lvl1pPr>
            <a:lvl2pPr marL="228600">
              <a:lnSpc>
                <a:spcPct val="150000"/>
              </a:lnSpc>
              <a:spcBef>
                <a:spcPts val="1000"/>
              </a:spcBef>
              <a:defRPr sz="1600" spc="100" baseline="0"/>
            </a:lvl2pPr>
            <a:lvl3pPr marL="457200">
              <a:lnSpc>
                <a:spcPct val="150000"/>
              </a:lnSpc>
              <a:spcBef>
                <a:spcPts val="1000"/>
              </a:spcBef>
              <a:defRPr sz="1600" spc="100" baseline="0"/>
            </a:lvl3pPr>
            <a:lvl4pPr marL="685800">
              <a:lnSpc>
                <a:spcPct val="150000"/>
              </a:lnSpc>
              <a:spcBef>
                <a:spcPts val="1000"/>
              </a:spcBef>
              <a:defRPr sz="1600" spc="100" baseline="0"/>
            </a:lvl4pPr>
            <a:lvl5pPr marL="914400">
              <a:lnSpc>
                <a:spcPct val="150000"/>
              </a:lnSpc>
              <a:spcBef>
                <a:spcPts val="1000"/>
              </a:spcBef>
              <a:defRPr sz="1600" spc="1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61504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EC1861-1570-5A6A-D3BA-4A17F008A562}"/>
              </a:ext>
            </a:extLst>
          </p:cNvPr>
          <p:cNvPicPr>
            <a:picLocks noChangeAspect="1"/>
          </p:cNvPicPr>
          <p:nvPr userDrawn="1"/>
        </p:nvPicPr>
        <p:blipFill>
          <a:blip r:embed="rId2"/>
          <a:srcRect/>
          <a:stretch/>
        </p:blipFill>
        <p:spPr>
          <a:xfrm>
            <a:off x="0" y="0"/>
            <a:ext cx="12192000" cy="6858000"/>
          </a:xfrm>
          <a:prstGeom prst="rect">
            <a:avLst/>
          </a:prstGeom>
        </p:spPr>
      </p:pic>
      <p:sp>
        <p:nvSpPr>
          <p:cNvPr id="6" name="Title 1">
            <a:extLst>
              <a:ext uri="{FF2B5EF4-FFF2-40B4-BE49-F238E27FC236}">
                <a16:creationId xmlns:a16="http://schemas.microsoft.com/office/drawing/2014/main" id="{10B0FF2F-3458-EA78-83DC-46FB2E5CE154}"/>
              </a:ext>
            </a:extLst>
          </p:cNvPr>
          <p:cNvSpPr>
            <a:spLocks noGrp="1"/>
          </p:cNvSpPr>
          <p:nvPr>
            <p:ph type="ctrTitle" hasCustomPrompt="1"/>
          </p:nvPr>
        </p:nvSpPr>
        <p:spPr>
          <a:xfrm>
            <a:off x="1078992" y="1956816"/>
            <a:ext cx="10040112" cy="2387600"/>
          </a:xfrm>
        </p:spPr>
        <p:txBody>
          <a:bodyPr anchor="t">
            <a:noAutofit/>
          </a:bodyPr>
          <a:lstStyle>
            <a:lvl1pPr algn="l">
              <a:defRPr sz="9600" spc="300" baseline="0">
                <a:ln w="28575">
                  <a:solidFill>
                    <a:schemeClr val="tx1"/>
                  </a:solidFill>
                </a:ln>
                <a:noFill/>
              </a:defRPr>
            </a:lvl1pPr>
          </a:lstStyle>
          <a:p>
            <a:r>
              <a:rPr lang="en-US" dirty="0"/>
              <a:t>CLICK TO EDIT MASTER TITLE STYLE</a:t>
            </a:r>
          </a:p>
        </p:txBody>
      </p:sp>
      <p:sp>
        <p:nvSpPr>
          <p:cNvPr id="10" name="Subtitle 2">
            <a:extLst>
              <a:ext uri="{FF2B5EF4-FFF2-40B4-BE49-F238E27FC236}">
                <a16:creationId xmlns:a16="http://schemas.microsoft.com/office/drawing/2014/main" id="{DC93615E-193E-5253-6EE0-EC01791E3A3A}"/>
              </a:ext>
            </a:extLst>
          </p:cNvPr>
          <p:cNvSpPr>
            <a:spLocks noGrp="1"/>
          </p:cNvSpPr>
          <p:nvPr>
            <p:ph type="subTitle" idx="1"/>
          </p:nvPr>
        </p:nvSpPr>
        <p:spPr>
          <a:xfrm>
            <a:off x="1078992" y="4901184"/>
            <a:ext cx="10040112" cy="1280160"/>
          </a:xfrm>
        </p:spPr>
        <p:txBody>
          <a:bodyPr/>
          <a:lstStyle>
            <a:lvl1pPr marL="0" indent="0" algn="l">
              <a:buNone/>
              <a:defRPr sz="2400" b="1"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37D9B2-AE86-9092-7072-0F717E3CA831}"/>
              </a:ext>
            </a:extLst>
          </p:cNvPr>
          <p:cNvPicPr>
            <a:picLocks noChangeAspect="1"/>
          </p:cNvPicPr>
          <p:nvPr userDrawn="1"/>
        </p:nvPicPr>
        <p:blipFill>
          <a:blip r:embed="rId2"/>
          <a:stretch>
            <a:fillRect/>
          </a:stretch>
        </p:blipFill>
        <p:spPr>
          <a:xfrm>
            <a:off x="0" y="3655535"/>
            <a:ext cx="4727448" cy="3202465"/>
          </a:xfrm>
          <a:prstGeom prst="rect">
            <a:avLst/>
          </a:prstGeom>
        </p:spPr>
      </p:pic>
      <p:pic>
        <p:nvPicPr>
          <p:cNvPr id="9" name="Picture 8">
            <a:extLst>
              <a:ext uri="{FF2B5EF4-FFF2-40B4-BE49-F238E27FC236}">
                <a16:creationId xmlns:a16="http://schemas.microsoft.com/office/drawing/2014/main" id="{5BF7E0A5-7E8E-4A90-B415-12984C7AB24C}"/>
              </a:ext>
            </a:extLst>
          </p:cNvPr>
          <p:cNvPicPr>
            <a:picLocks noChangeAspect="1"/>
          </p:cNvPicPr>
          <p:nvPr userDrawn="1"/>
        </p:nvPicPr>
        <p:blipFill>
          <a:blip r:embed="rId3"/>
          <a:stretch>
            <a:fillRect/>
          </a:stretch>
        </p:blipFill>
        <p:spPr>
          <a:xfrm>
            <a:off x="6548245" y="0"/>
            <a:ext cx="5643755" cy="2313432"/>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dirty="0"/>
              <a:t>Click to edit Master title style</a:t>
            </a:r>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50000"/>
              </a:lnSpc>
              <a:spcBef>
                <a:spcPts val="1000"/>
              </a:spcBef>
              <a:buNone/>
              <a:defRPr sz="1600" spc="100" baseline="0"/>
            </a:lvl1pPr>
            <a:lvl2pPr marL="228600">
              <a:lnSpc>
                <a:spcPct val="150000"/>
              </a:lnSpc>
              <a:spcBef>
                <a:spcPts val="1000"/>
              </a:spcBef>
              <a:defRPr sz="1600" spc="100" baseline="0"/>
            </a:lvl2pPr>
            <a:lvl3pPr marL="457200">
              <a:lnSpc>
                <a:spcPct val="150000"/>
              </a:lnSpc>
              <a:spcBef>
                <a:spcPts val="1000"/>
              </a:spcBef>
              <a:defRPr sz="1600" spc="100" baseline="0"/>
            </a:lvl3pPr>
            <a:lvl4pPr marL="685800">
              <a:lnSpc>
                <a:spcPct val="150000"/>
              </a:lnSpc>
              <a:spcBef>
                <a:spcPts val="1000"/>
              </a:spcBef>
              <a:defRPr sz="1600" spc="100" baseline="0"/>
            </a:lvl4pPr>
            <a:lvl5pPr marL="914400">
              <a:lnSpc>
                <a:spcPct val="150000"/>
              </a:lnSpc>
              <a:spcBef>
                <a:spcPts val="1000"/>
              </a:spcBef>
              <a:defRPr sz="1600" spc="1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36802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FA7995-D0F4-05F2-CDF1-463407E3BA08}"/>
              </a:ext>
            </a:extLst>
          </p:cNvPr>
          <p:cNvPicPr>
            <a:picLocks noChangeAspect="1"/>
          </p:cNvPicPr>
          <p:nvPr userDrawn="1"/>
        </p:nvPicPr>
        <p:blipFill>
          <a:blip r:embed="rId2"/>
          <a:stretch>
            <a:fillRect/>
          </a:stretch>
        </p:blipFill>
        <p:spPr>
          <a:xfrm>
            <a:off x="7031909" y="0"/>
            <a:ext cx="5160091" cy="4041648"/>
          </a:xfrm>
          <a:prstGeom prst="rect">
            <a:avLst/>
          </a:prstGeom>
        </p:spPr>
      </p:pic>
      <p:pic>
        <p:nvPicPr>
          <p:cNvPr id="7" name="Picture 6">
            <a:extLst>
              <a:ext uri="{FF2B5EF4-FFF2-40B4-BE49-F238E27FC236}">
                <a16:creationId xmlns:a16="http://schemas.microsoft.com/office/drawing/2014/main" id="{792D768B-E662-B315-7576-313DFCE2AB40}"/>
              </a:ext>
            </a:extLst>
          </p:cNvPr>
          <p:cNvPicPr>
            <a:picLocks noChangeAspect="1"/>
          </p:cNvPicPr>
          <p:nvPr userDrawn="1"/>
        </p:nvPicPr>
        <p:blipFill>
          <a:blip r:embed="rId3"/>
          <a:stretch>
            <a:fillRect/>
          </a:stretch>
        </p:blipFill>
        <p:spPr>
          <a:xfrm>
            <a:off x="0" y="3127248"/>
            <a:ext cx="4162200" cy="3730752"/>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7" y="2441448"/>
            <a:ext cx="10972800" cy="3044952"/>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58390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8303F0-A6CC-605A-D08C-4E4ED07C2FB4}"/>
              </a:ext>
            </a:extLst>
          </p:cNvPr>
          <p:cNvPicPr>
            <a:picLocks noChangeAspect="1"/>
          </p:cNvPicPr>
          <p:nvPr userDrawn="1"/>
        </p:nvPicPr>
        <p:blipFill>
          <a:blip r:embed="rId2"/>
          <a:stretch>
            <a:fillRect/>
          </a:stretch>
        </p:blipFill>
        <p:spPr>
          <a:xfrm>
            <a:off x="0" y="0"/>
            <a:ext cx="4196903" cy="3611880"/>
          </a:xfrm>
          <a:prstGeom prst="rect">
            <a:avLst/>
          </a:prstGeom>
        </p:spPr>
      </p:pic>
      <p:pic>
        <p:nvPicPr>
          <p:cNvPr id="3" name="Picture 2">
            <a:extLst>
              <a:ext uri="{FF2B5EF4-FFF2-40B4-BE49-F238E27FC236}">
                <a16:creationId xmlns:a16="http://schemas.microsoft.com/office/drawing/2014/main" id="{904458FB-E7BB-F476-4A31-9C5AA406E252}"/>
              </a:ext>
            </a:extLst>
          </p:cNvPr>
          <p:cNvPicPr>
            <a:picLocks noChangeAspect="1"/>
          </p:cNvPicPr>
          <p:nvPr userDrawn="1"/>
        </p:nvPicPr>
        <p:blipFill>
          <a:blip r:embed="rId3"/>
          <a:stretch>
            <a:fillRect/>
          </a:stretch>
        </p:blipFill>
        <p:spPr>
          <a:xfrm>
            <a:off x="6202680" y="4079057"/>
            <a:ext cx="5989320" cy="2778943"/>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3063240" y="2651760"/>
            <a:ext cx="6309360" cy="1580714"/>
          </a:xfrm>
        </p:spPr>
        <p:txBody>
          <a:bodyPr lIns="91440" rIns="91440" anchor="t"/>
          <a:lstStyle>
            <a:lvl1pPr algn="l">
              <a:lnSpc>
                <a:spcPct val="100000"/>
              </a:lnSpc>
              <a:defRPr sz="2800" cap="none" spc="200" baseline="0"/>
            </a:lvl1pPr>
          </a:lstStyle>
          <a:p>
            <a:r>
              <a:rPr lang="en-US" dirty="0"/>
              <a:t>Click to edit Master title style</a:t>
            </a:r>
          </a:p>
        </p:txBody>
      </p:sp>
      <p:sp>
        <p:nvSpPr>
          <p:cNvPr id="16" name="Text Placeholder 15">
            <a:extLst>
              <a:ext uri="{FF2B5EF4-FFF2-40B4-BE49-F238E27FC236}">
                <a16:creationId xmlns:a16="http://schemas.microsoft.com/office/drawing/2014/main" id="{94138E8D-4D76-2023-4B97-8ACB8894C5F1}"/>
              </a:ext>
            </a:extLst>
          </p:cNvPr>
          <p:cNvSpPr>
            <a:spLocks noGrp="1"/>
          </p:cNvSpPr>
          <p:nvPr>
            <p:ph type="body" sz="quarter" idx="13"/>
          </p:nvPr>
        </p:nvSpPr>
        <p:spPr>
          <a:xfrm>
            <a:off x="3063240" y="4232475"/>
            <a:ext cx="5775960" cy="333945"/>
          </a:xfrm>
        </p:spPr>
        <p:txBody>
          <a:bodyPr/>
          <a:lstStyle>
            <a:lvl1pPr marL="0" indent="0">
              <a:buNone/>
              <a:defRPr sz="1800" spc="200" baseline="0"/>
            </a:lvl1pPr>
          </a:lstStyle>
          <a:p>
            <a:pPr lvl="0"/>
            <a:r>
              <a:rPr lang="en-US" dirty="0"/>
              <a:t>Click to edit Master text styles</a:t>
            </a:r>
          </a:p>
        </p:txBody>
      </p:sp>
      <p:sp>
        <p:nvSpPr>
          <p:cNvPr id="17" name="Text Placeholder 13">
            <a:extLst>
              <a:ext uri="{FF2B5EF4-FFF2-40B4-BE49-F238E27FC236}">
                <a16:creationId xmlns:a16="http://schemas.microsoft.com/office/drawing/2014/main" id="{D1FFE415-7AFC-D826-1BD1-1993DED3B01D}"/>
              </a:ext>
            </a:extLst>
          </p:cNvPr>
          <p:cNvSpPr>
            <a:spLocks noGrp="1"/>
          </p:cNvSpPr>
          <p:nvPr>
            <p:ph type="body" sz="quarter" idx="15" hasCustomPrompt="1"/>
          </p:nvPr>
        </p:nvSpPr>
        <p:spPr>
          <a:xfrm>
            <a:off x="9737922" y="3591339"/>
            <a:ext cx="1171575" cy="2387600"/>
          </a:xfrm>
        </p:spPr>
        <p:txBody>
          <a:bodyPr vert="horz" lIns="91440" tIns="45720" rIns="91440" bIns="45720" rtlCol="0" anchor="t">
            <a:noAutofit/>
          </a:bodyPr>
          <a:lstStyle>
            <a:lvl1pPr marL="0" indent="0">
              <a:buNone/>
              <a:defRPr lang="en-US" sz="17000" b="1" cap="all" spc="300" dirty="0">
                <a:ln w="28575">
                  <a:solidFill>
                    <a:schemeClr val="tx1"/>
                  </a:solidFill>
                </a:ln>
                <a:noFill/>
                <a:latin typeface="+mj-lt"/>
                <a:ea typeface="+mj-ea"/>
              </a:defRPr>
            </a:lvl1pPr>
          </a:lstStyle>
          <a:p>
            <a:pPr marL="914400" lvl="0" indent="-1143000">
              <a:spcBef>
                <a:spcPct val="0"/>
              </a:spcBef>
            </a:pPr>
            <a:r>
              <a:rPr lang="en-US" dirty="0"/>
              <a:t>”</a:t>
            </a:r>
          </a:p>
        </p:txBody>
      </p:sp>
      <p:sp>
        <p:nvSpPr>
          <p:cNvPr id="18" name="Text Placeholder 13">
            <a:extLst>
              <a:ext uri="{FF2B5EF4-FFF2-40B4-BE49-F238E27FC236}">
                <a16:creationId xmlns:a16="http://schemas.microsoft.com/office/drawing/2014/main" id="{0962DFC0-ADB3-684B-6F72-9C45BB48C248}"/>
              </a:ext>
            </a:extLst>
          </p:cNvPr>
          <p:cNvSpPr>
            <a:spLocks noGrp="1"/>
          </p:cNvSpPr>
          <p:nvPr>
            <p:ph type="body" sz="quarter" idx="14" hasCustomPrompt="1"/>
          </p:nvPr>
        </p:nvSpPr>
        <p:spPr>
          <a:xfrm>
            <a:off x="1209261" y="1982216"/>
            <a:ext cx="1171575" cy="2386584"/>
          </a:xfrm>
        </p:spPr>
        <p:txBody>
          <a:bodyPr vert="horz" lIns="91440" tIns="45720" rIns="91440" bIns="45720" rtlCol="0" anchor="t">
            <a:noAutofit/>
          </a:bodyPr>
          <a:lstStyle>
            <a:lvl1pPr marL="0" indent="0">
              <a:buNone/>
              <a:defRPr lang="en-US" sz="17000" b="1" cap="all" spc="300" dirty="0">
                <a:ln w="28575">
                  <a:solidFill>
                    <a:schemeClr val="tx1"/>
                  </a:solidFill>
                </a:ln>
                <a:noFill/>
                <a:latin typeface="+mj-lt"/>
                <a:ea typeface="+mj-ea"/>
              </a:defRPr>
            </a:lvl1pPr>
          </a:lstStyle>
          <a:p>
            <a:pPr marL="914400" lvl="0" indent="-1143000">
              <a:spcBef>
                <a:spcPct val="0"/>
              </a:spcBef>
            </a:pPr>
            <a:r>
              <a:rPr lang="en-US" dirty="0"/>
              <a:t>“</a:t>
            </a:r>
          </a:p>
        </p:txBody>
      </p:sp>
    </p:spTree>
    <p:extLst>
      <p:ext uri="{BB962C8B-B14F-4D97-AF65-F5344CB8AC3E}">
        <p14:creationId xmlns:p14="http://schemas.microsoft.com/office/powerpoint/2010/main" val="3330879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C6FB24-160F-388E-8450-E5C970E243AB}"/>
              </a:ext>
            </a:extLst>
          </p:cNvPr>
          <p:cNvPicPr>
            <a:picLocks noChangeAspect="1"/>
          </p:cNvPicPr>
          <p:nvPr userDrawn="1"/>
        </p:nvPicPr>
        <p:blipFill>
          <a:blip r:embed="rId2"/>
          <a:stretch>
            <a:fillRect/>
          </a:stretch>
        </p:blipFill>
        <p:spPr>
          <a:xfrm>
            <a:off x="0" y="1764792"/>
            <a:ext cx="5359935" cy="5093208"/>
          </a:xfrm>
          <a:prstGeom prst="rect">
            <a:avLst/>
          </a:prstGeom>
        </p:spPr>
      </p:pic>
      <p:pic>
        <p:nvPicPr>
          <p:cNvPr id="23" name="Picture 22">
            <a:extLst>
              <a:ext uri="{FF2B5EF4-FFF2-40B4-BE49-F238E27FC236}">
                <a16:creationId xmlns:a16="http://schemas.microsoft.com/office/drawing/2014/main" id="{D0AF7F25-1C65-DB7F-9FA3-300318BD4BF4}"/>
              </a:ext>
            </a:extLst>
          </p:cNvPr>
          <p:cNvPicPr>
            <a:picLocks noChangeAspect="1"/>
          </p:cNvPicPr>
          <p:nvPr userDrawn="1"/>
        </p:nvPicPr>
        <p:blipFill>
          <a:blip r:embed="rId3"/>
          <a:stretch>
            <a:fillRect/>
          </a:stretch>
        </p:blipFill>
        <p:spPr>
          <a:xfrm>
            <a:off x="9262085" y="0"/>
            <a:ext cx="2929915" cy="2752344"/>
          </a:xfrm>
          <a:prstGeom prst="rect">
            <a:avLst/>
          </a:prstGeom>
        </p:spPr>
      </p:pic>
      <p:sp>
        <p:nvSpPr>
          <p:cNvPr id="25" name="Title 1">
            <a:extLst>
              <a:ext uri="{FF2B5EF4-FFF2-40B4-BE49-F238E27FC236}">
                <a16:creationId xmlns:a16="http://schemas.microsoft.com/office/drawing/2014/main" id="{DCE0745D-AFE6-DE6D-B026-1FF13F34E628}"/>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dirty="0"/>
              <a:t>Click to edit Master title style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960120" y="2450592"/>
            <a:ext cx="2057400" cy="2057400"/>
          </a:xfrm>
        </p:spPr>
        <p:txBody>
          <a:bodyPr>
            <a:normAutofit/>
          </a:bodyPr>
          <a:lstStyle>
            <a:lvl1pPr marL="0" indent="0">
              <a:buNone/>
              <a:defRPr sz="1400">
                <a:solidFill>
                  <a:schemeClr val="tx1"/>
                </a:solidFill>
              </a:defRPr>
            </a:lvl1pPr>
          </a:lstStyle>
          <a:p>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858956"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858956"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3730752" y="2450592"/>
            <a:ext cx="2057400" cy="2057400"/>
          </a:xfrm>
        </p:spPr>
        <p:txBody>
          <a:bodyPr>
            <a:normAutofit/>
          </a:bodyPr>
          <a:lstStyle>
            <a:lvl1pPr marL="0" indent="0">
              <a:buNone/>
              <a:defRPr sz="1400">
                <a:solidFill>
                  <a:schemeClr val="tx1"/>
                </a:solidFill>
              </a:defRPr>
            </a:lvl1pPr>
          </a:lstStyle>
          <a:p>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3629588"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3629588"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6464808" y="2450592"/>
            <a:ext cx="2057400" cy="2057400"/>
          </a:xfrm>
        </p:spPr>
        <p:txBody>
          <a:bodyPr>
            <a:normAutofit/>
          </a:bodyPr>
          <a:lstStyle>
            <a:lvl1pPr marL="0" indent="0">
              <a:buNone/>
              <a:defRPr sz="1400">
                <a:solidFill>
                  <a:schemeClr val="tx1"/>
                </a:solidFill>
              </a:defRPr>
            </a:lvl1pPr>
          </a:lstStyle>
          <a:p>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6363644"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6363644"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9198864" y="2450592"/>
            <a:ext cx="2057400" cy="2057400"/>
          </a:xfrm>
        </p:spPr>
        <p:txBody>
          <a:bodyPr>
            <a:normAutofit/>
          </a:bodyPr>
          <a:lstStyle>
            <a:lvl1pPr marL="0" indent="0">
              <a:buNone/>
              <a:defRPr sz="1400">
                <a:solidFill>
                  <a:schemeClr val="tx1"/>
                </a:solidFill>
              </a:defRPr>
            </a:lvl1pPr>
          </a:lstStyle>
          <a:p>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9097700"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9097700"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8" name="Straight Connector 17">
            <a:extLst>
              <a:ext uri="{FF2B5EF4-FFF2-40B4-BE49-F238E27FC236}">
                <a16:creationId xmlns:a16="http://schemas.microsoft.com/office/drawing/2014/main" id="{663C6C7E-F363-1F17-B288-D4D45B87028D}"/>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ED6D4091-312C-81B9-BAF6-5E0D6F665E5D}"/>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6A3FD7E-DF96-B9E4-8D70-DA62CC339081}"/>
              </a:ext>
            </a:extLst>
          </p:cNvPr>
          <p:cNvPicPr>
            <a:picLocks noChangeAspect="1"/>
          </p:cNvPicPr>
          <p:nvPr userDrawn="1"/>
        </p:nvPicPr>
        <p:blipFill>
          <a:blip r:embed="rId2"/>
          <a:stretch>
            <a:fillRect/>
          </a:stretch>
        </p:blipFill>
        <p:spPr>
          <a:xfrm>
            <a:off x="0" y="1766265"/>
            <a:ext cx="5358384" cy="5091735"/>
          </a:xfrm>
          <a:prstGeom prst="rect">
            <a:avLst/>
          </a:prstGeom>
        </p:spPr>
      </p:pic>
      <p:sp>
        <p:nvSpPr>
          <p:cNvPr id="25" name="Title 1">
            <a:extLst>
              <a:ext uri="{FF2B5EF4-FFF2-40B4-BE49-F238E27FC236}">
                <a16:creationId xmlns:a16="http://schemas.microsoft.com/office/drawing/2014/main" id="{DCE0745D-AFE6-DE6D-B026-1FF13F34E628}"/>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dirty="0"/>
              <a:t>Click to edit Master title style</a:t>
            </a:r>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457200"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457200"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28" name="Text Placeholder 28">
            <a:extLst>
              <a:ext uri="{FF2B5EF4-FFF2-40B4-BE49-F238E27FC236}">
                <a16:creationId xmlns:a16="http://schemas.microsoft.com/office/drawing/2014/main" id="{739AFCF1-55F0-974F-0F5C-34444B290B55}"/>
              </a:ext>
            </a:extLst>
          </p:cNvPr>
          <p:cNvSpPr>
            <a:spLocks noGrp="1"/>
          </p:cNvSpPr>
          <p:nvPr>
            <p:ph type="body" sz="quarter" idx="29" hasCustomPrompt="1"/>
          </p:nvPr>
        </p:nvSpPr>
        <p:spPr>
          <a:xfrm>
            <a:off x="457200"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29" name="Text Placeholder 28">
            <a:extLst>
              <a:ext uri="{FF2B5EF4-FFF2-40B4-BE49-F238E27FC236}">
                <a16:creationId xmlns:a16="http://schemas.microsoft.com/office/drawing/2014/main" id="{77CF7DE5-8E6D-2C2C-A514-BAB6D4B6FF3B}"/>
              </a:ext>
            </a:extLst>
          </p:cNvPr>
          <p:cNvSpPr>
            <a:spLocks noGrp="1"/>
          </p:cNvSpPr>
          <p:nvPr>
            <p:ph type="body" sz="quarter" idx="30" hasCustomPrompt="1"/>
          </p:nvPr>
        </p:nvSpPr>
        <p:spPr>
          <a:xfrm>
            <a:off x="457200"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6" name="Picture Placeholder 23">
            <a:extLst>
              <a:ext uri="{FF2B5EF4-FFF2-40B4-BE49-F238E27FC236}">
                <a16:creationId xmlns:a16="http://schemas.microsoft.com/office/drawing/2014/main" id="{5E48B363-63E8-4F17-842B-53AD935A6529}"/>
              </a:ext>
            </a:extLst>
          </p:cNvPr>
          <p:cNvSpPr>
            <a:spLocks noGrp="1" noChangeAspect="1"/>
          </p:cNvSpPr>
          <p:nvPr>
            <p:ph type="pic" sz="quarter" idx="13"/>
          </p:nvPr>
        </p:nvSpPr>
        <p:spPr>
          <a:xfrm>
            <a:off x="1993392" y="2450592"/>
            <a:ext cx="1161288" cy="1161288"/>
          </a:xfrm>
        </p:spPr>
        <p:txBody>
          <a:bodyPr>
            <a:normAutofit/>
          </a:bodyPr>
          <a:lstStyle>
            <a:lvl1pPr marL="0" indent="0">
              <a:buNone/>
              <a:defRPr sz="1400">
                <a:solidFill>
                  <a:schemeClr val="tx1"/>
                </a:solidFill>
              </a:defRPr>
            </a:lvl1pPr>
          </a:lstStyle>
          <a:p>
            <a:endParaRPr lang="en-US" dirty="0"/>
          </a:p>
        </p:txBody>
      </p:sp>
      <p:sp>
        <p:nvSpPr>
          <p:cNvPr id="21" name="Picture Placeholder 23">
            <a:extLst>
              <a:ext uri="{FF2B5EF4-FFF2-40B4-BE49-F238E27FC236}">
                <a16:creationId xmlns:a16="http://schemas.microsoft.com/office/drawing/2014/main" id="{DBA744D6-401F-C995-EF58-BD24A0DD8581}"/>
              </a:ext>
            </a:extLst>
          </p:cNvPr>
          <p:cNvSpPr>
            <a:spLocks noGrp="1" noChangeAspect="1"/>
          </p:cNvSpPr>
          <p:nvPr>
            <p:ph type="pic" sz="quarter" idx="25"/>
          </p:nvPr>
        </p:nvSpPr>
        <p:spPr>
          <a:xfrm>
            <a:off x="1993392" y="4260487"/>
            <a:ext cx="1161288" cy="1161288"/>
          </a:xfrm>
        </p:spPr>
        <p:txBody>
          <a:bodyPr>
            <a:normAutofit/>
          </a:bodyPr>
          <a:lstStyle>
            <a:lvl1pPr marL="0" indent="0">
              <a:buNone/>
              <a:defRPr sz="1400">
                <a:solidFill>
                  <a:schemeClr val="tx1"/>
                </a:solidFill>
              </a:defRPr>
            </a:lvl1pPr>
          </a:lstStyle>
          <a:p>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3218688"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3218688"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30" name="Text Placeholder 28">
            <a:extLst>
              <a:ext uri="{FF2B5EF4-FFF2-40B4-BE49-F238E27FC236}">
                <a16:creationId xmlns:a16="http://schemas.microsoft.com/office/drawing/2014/main" id="{B1201CED-247A-16CA-9F03-BF32393D3B56}"/>
              </a:ext>
            </a:extLst>
          </p:cNvPr>
          <p:cNvSpPr>
            <a:spLocks noGrp="1"/>
          </p:cNvSpPr>
          <p:nvPr>
            <p:ph type="body" sz="quarter" idx="31" hasCustomPrompt="1"/>
          </p:nvPr>
        </p:nvSpPr>
        <p:spPr>
          <a:xfrm>
            <a:off x="3218688"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31" name="Text Placeholder 28">
            <a:extLst>
              <a:ext uri="{FF2B5EF4-FFF2-40B4-BE49-F238E27FC236}">
                <a16:creationId xmlns:a16="http://schemas.microsoft.com/office/drawing/2014/main" id="{2D5FA954-036C-191F-7040-1848AB2BE3CA}"/>
              </a:ext>
            </a:extLst>
          </p:cNvPr>
          <p:cNvSpPr>
            <a:spLocks noGrp="1"/>
          </p:cNvSpPr>
          <p:nvPr>
            <p:ph type="body" sz="quarter" idx="32" hasCustomPrompt="1"/>
          </p:nvPr>
        </p:nvSpPr>
        <p:spPr>
          <a:xfrm>
            <a:off x="3218688"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noChangeAspect="1"/>
          </p:cNvSpPr>
          <p:nvPr>
            <p:ph type="pic" sz="quarter" idx="14"/>
          </p:nvPr>
        </p:nvSpPr>
        <p:spPr>
          <a:xfrm>
            <a:off x="4745736" y="2450592"/>
            <a:ext cx="1161288" cy="1161288"/>
          </a:xfrm>
        </p:spPr>
        <p:txBody>
          <a:bodyPr>
            <a:normAutofit/>
          </a:bodyPr>
          <a:lstStyle>
            <a:lvl1pPr marL="0" indent="0">
              <a:buNone/>
              <a:defRPr sz="1400">
                <a:solidFill>
                  <a:schemeClr val="tx1"/>
                </a:solidFill>
              </a:defRPr>
            </a:lvl1pPr>
          </a:lstStyle>
          <a:p>
            <a:endParaRPr lang="en-US" dirty="0"/>
          </a:p>
        </p:txBody>
      </p:sp>
      <p:sp>
        <p:nvSpPr>
          <p:cNvPr id="23" name="Picture Placeholder 23">
            <a:extLst>
              <a:ext uri="{FF2B5EF4-FFF2-40B4-BE49-F238E27FC236}">
                <a16:creationId xmlns:a16="http://schemas.microsoft.com/office/drawing/2014/main" id="{8CFBAF86-D36B-F789-2C9C-78C6830B13C9}"/>
              </a:ext>
            </a:extLst>
          </p:cNvPr>
          <p:cNvSpPr>
            <a:spLocks noGrp="1" noChangeAspect="1"/>
          </p:cNvSpPr>
          <p:nvPr>
            <p:ph type="pic" sz="quarter" idx="26"/>
          </p:nvPr>
        </p:nvSpPr>
        <p:spPr>
          <a:xfrm>
            <a:off x="4745736" y="4260487"/>
            <a:ext cx="1161288" cy="1161288"/>
          </a:xfrm>
        </p:spPr>
        <p:txBody>
          <a:bodyPr>
            <a:normAutofit/>
          </a:bodyPr>
          <a:lstStyle>
            <a:lvl1pPr marL="0" indent="0">
              <a:buNone/>
              <a:defRPr sz="1400">
                <a:solidFill>
                  <a:schemeClr val="tx1"/>
                </a:solidFill>
              </a:defRPr>
            </a:lvl1pPr>
          </a:lstStyle>
          <a:p>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5966787"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5966787"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32" name="Text Placeholder 28">
            <a:extLst>
              <a:ext uri="{FF2B5EF4-FFF2-40B4-BE49-F238E27FC236}">
                <a16:creationId xmlns:a16="http://schemas.microsoft.com/office/drawing/2014/main" id="{6E32CE61-2D9B-C245-0D18-C33760B08537}"/>
              </a:ext>
            </a:extLst>
          </p:cNvPr>
          <p:cNvSpPr>
            <a:spLocks noGrp="1"/>
          </p:cNvSpPr>
          <p:nvPr>
            <p:ph type="body" sz="quarter" idx="33" hasCustomPrompt="1"/>
          </p:nvPr>
        </p:nvSpPr>
        <p:spPr>
          <a:xfrm>
            <a:off x="5966787"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33" name="Text Placeholder 28">
            <a:extLst>
              <a:ext uri="{FF2B5EF4-FFF2-40B4-BE49-F238E27FC236}">
                <a16:creationId xmlns:a16="http://schemas.microsoft.com/office/drawing/2014/main" id="{E4068D0A-21CD-897C-9CC1-0BFDAABBD491}"/>
              </a:ext>
            </a:extLst>
          </p:cNvPr>
          <p:cNvSpPr>
            <a:spLocks noGrp="1"/>
          </p:cNvSpPr>
          <p:nvPr>
            <p:ph type="body" sz="quarter" idx="34" hasCustomPrompt="1"/>
          </p:nvPr>
        </p:nvSpPr>
        <p:spPr>
          <a:xfrm>
            <a:off x="5966787"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noChangeAspect="1"/>
          </p:cNvSpPr>
          <p:nvPr>
            <p:ph type="pic" sz="quarter" idx="15"/>
          </p:nvPr>
        </p:nvSpPr>
        <p:spPr>
          <a:xfrm>
            <a:off x="7498080" y="2450592"/>
            <a:ext cx="1161288" cy="1161288"/>
          </a:xfrm>
        </p:spPr>
        <p:txBody>
          <a:bodyPr>
            <a:normAutofit/>
          </a:bodyPr>
          <a:lstStyle>
            <a:lvl1pPr marL="0" indent="0">
              <a:buNone/>
              <a:defRPr sz="1400">
                <a:solidFill>
                  <a:schemeClr val="tx1"/>
                </a:solidFill>
              </a:defRPr>
            </a:lvl1pPr>
          </a:lstStyle>
          <a:p>
            <a:endParaRPr lang="en-US" dirty="0"/>
          </a:p>
        </p:txBody>
      </p:sp>
      <p:sp>
        <p:nvSpPr>
          <p:cNvPr id="26" name="Picture Placeholder 23">
            <a:extLst>
              <a:ext uri="{FF2B5EF4-FFF2-40B4-BE49-F238E27FC236}">
                <a16:creationId xmlns:a16="http://schemas.microsoft.com/office/drawing/2014/main" id="{C110D526-1AE4-5106-E956-0B2ED3A4D4BC}"/>
              </a:ext>
            </a:extLst>
          </p:cNvPr>
          <p:cNvSpPr>
            <a:spLocks noGrp="1" noChangeAspect="1"/>
          </p:cNvSpPr>
          <p:nvPr>
            <p:ph type="pic" sz="quarter" idx="27"/>
          </p:nvPr>
        </p:nvSpPr>
        <p:spPr>
          <a:xfrm>
            <a:off x="7498080" y="4260487"/>
            <a:ext cx="1161288" cy="1161288"/>
          </a:xfrm>
        </p:spPr>
        <p:txBody>
          <a:bodyPr>
            <a:normAutofit/>
          </a:bodyPr>
          <a:lstStyle>
            <a:lvl1pPr marL="0" indent="0">
              <a:buNone/>
              <a:defRPr sz="1400">
                <a:solidFill>
                  <a:schemeClr val="tx1"/>
                </a:solidFill>
              </a:defRPr>
            </a:lvl1pPr>
          </a:lstStyle>
          <a:p>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8732520"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8732520"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34" name="Text Placeholder 28">
            <a:extLst>
              <a:ext uri="{FF2B5EF4-FFF2-40B4-BE49-F238E27FC236}">
                <a16:creationId xmlns:a16="http://schemas.microsoft.com/office/drawing/2014/main" id="{3858F91A-46AA-AF23-2716-3B2B678BBE01}"/>
              </a:ext>
            </a:extLst>
          </p:cNvPr>
          <p:cNvSpPr>
            <a:spLocks noGrp="1"/>
          </p:cNvSpPr>
          <p:nvPr>
            <p:ph type="body" sz="quarter" idx="35" hasCustomPrompt="1"/>
          </p:nvPr>
        </p:nvSpPr>
        <p:spPr>
          <a:xfrm>
            <a:off x="8732520"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35" name="Text Placeholder 28">
            <a:extLst>
              <a:ext uri="{FF2B5EF4-FFF2-40B4-BE49-F238E27FC236}">
                <a16:creationId xmlns:a16="http://schemas.microsoft.com/office/drawing/2014/main" id="{EBC002F6-7435-833F-0E8B-30A53B0755AE}"/>
              </a:ext>
            </a:extLst>
          </p:cNvPr>
          <p:cNvSpPr>
            <a:spLocks noGrp="1"/>
          </p:cNvSpPr>
          <p:nvPr>
            <p:ph type="body" sz="quarter" idx="36" hasCustomPrompt="1"/>
          </p:nvPr>
        </p:nvSpPr>
        <p:spPr>
          <a:xfrm>
            <a:off x="8732520"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noChangeAspect="1"/>
          </p:cNvSpPr>
          <p:nvPr>
            <p:ph type="pic" sz="quarter" idx="16"/>
          </p:nvPr>
        </p:nvSpPr>
        <p:spPr>
          <a:xfrm>
            <a:off x="10250424" y="2450592"/>
            <a:ext cx="1161288" cy="1161288"/>
          </a:xfrm>
        </p:spPr>
        <p:txBody>
          <a:bodyPr>
            <a:normAutofit/>
          </a:bodyPr>
          <a:lstStyle>
            <a:lvl1pPr marL="0" indent="0">
              <a:buNone/>
              <a:defRPr sz="1400">
                <a:solidFill>
                  <a:schemeClr val="tx1"/>
                </a:solidFill>
              </a:defRPr>
            </a:lvl1pPr>
          </a:lstStyle>
          <a:p>
            <a:endParaRPr lang="en-US" dirty="0"/>
          </a:p>
        </p:txBody>
      </p:sp>
      <p:sp>
        <p:nvSpPr>
          <p:cNvPr id="27" name="Picture Placeholder 23">
            <a:extLst>
              <a:ext uri="{FF2B5EF4-FFF2-40B4-BE49-F238E27FC236}">
                <a16:creationId xmlns:a16="http://schemas.microsoft.com/office/drawing/2014/main" id="{2CBF8435-BD05-F386-4E6E-F2B6F6894FD7}"/>
              </a:ext>
            </a:extLst>
          </p:cNvPr>
          <p:cNvSpPr>
            <a:spLocks noGrp="1" noChangeAspect="1"/>
          </p:cNvSpPr>
          <p:nvPr>
            <p:ph type="pic" sz="quarter" idx="28"/>
          </p:nvPr>
        </p:nvSpPr>
        <p:spPr>
          <a:xfrm>
            <a:off x="10250424" y="4260487"/>
            <a:ext cx="1161288" cy="1161288"/>
          </a:xfrm>
        </p:spPr>
        <p:txBody>
          <a:bodyPr>
            <a:normAutofit/>
          </a:bodyPr>
          <a:lstStyle>
            <a:lvl1pPr marL="0" indent="0">
              <a:buNone/>
              <a:defRPr sz="1400">
                <a:solidFill>
                  <a:schemeClr val="tx1"/>
                </a:solidFill>
              </a:defRPr>
            </a:lvl1pPr>
          </a:lstStyle>
          <a:p>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8" name="Straight Connector 17">
            <a:extLst>
              <a:ext uri="{FF2B5EF4-FFF2-40B4-BE49-F238E27FC236}">
                <a16:creationId xmlns:a16="http://schemas.microsoft.com/office/drawing/2014/main" id="{663C6C7E-F363-1F17-B288-D4D45B87028D}"/>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ED6D4091-312C-81B9-BAF6-5E0D6F665E5D}"/>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05523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5" Type="http://schemas.openxmlformats.org/officeDocument/2006/relationships/image" Target="../media/image1.png"/><Relationship Id="rId4" Type="http://schemas.openxmlformats.org/officeDocument/2006/relationships/image" Target="../media/image26.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E020D11E-3FF2-1E7F-038B-4F9534916FEB}"/>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1660127"/>
            <a:ext cx="11430000" cy="132556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3104752"/>
            <a:ext cx="11430000" cy="2092281"/>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11575"/>
            <a:ext cx="4114800" cy="856526"/>
          </a:xfrm>
          <a:prstGeom prst="rect">
            <a:avLst/>
          </a:prstGeom>
        </p:spPr>
        <p:txBody>
          <a:bodyPr vert="horz" lIns="91440" tIns="45720" rIns="91440" bIns="45720" rtlCol="0" anchor="ctr">
            <a:noAutofit/>
          </a:bodyPr>
          <a:lstStyle>
            <a:lvl1pPr algn="ctr">
              <a:defRPr sz="1200" b="1" i="0" spc="200" baseline="0">
                <a:solidFill>
                  <a:schemeClr val="tx1"/>
                </a:solidFill>
                <a:latin typeface="+mn-lt"/>
                <a:cs typeface="Arial" panose="020B06040202020202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4038600" y="6006546"/>
            <a:ext cx="4114800" cy="851453"/>
          </a:xfrm>
          <a:prstGeom prst="rect">
            <a:avLst/>
          </a:prstGeom>
        </p:spPr>
        <p:txBody>
          <a:bodyPr vert="horz" lIns="91440" tIns="45720" rIns="91440" bIns="45720" rtlCol="0" anchor="ctr">
            <a:noAutofit/>
          </a:bodyPr>
          <a:lstStyle>
            <a:lvl1pPr algn="ctr">
              <a:defRPr sz="1200" b="1" i="0" spc="200" baseline="0">
                <a:solidFill>
                  <a:schemeClr val="tx1"/>
                </a:solidFill>
                <a:latin typeface="+mn-lt"/>
                <a:cs typeface="Arial" panose="020B0604020202020204" pitchFamily="34" charset="0"/>
              </a:defRPr>
            </a:lvl1pPr>
          </a:lstStyle>
          <a:p>
            <a:r>
              <a:rPr lang="en-US" dirty="0"/>
              <a:t>&lt;##&gt;</a:t>
            </a:r>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4" r:id="rId3"/>
    <p:sldLayoutId id="2147483651" r:id="rId4"/>
    <p:sldLayoutId id="2147483662" r:id="rId5"/>
    <p:sldLayoutId id="2147483665" r:id="rId6"/>
    <p:sldLayoutId id="2147483669" r:id="rId7"/>
    <p:sldLayoutId id="2147483658" r:id="rId8"/>
    <p:sldLayoutId id="2147483666" r:id="rId9"/>
    <p:sldLayoutId id="2147483668" r:id="rId10"/>
    <p:sldLayoutId id="2147483670" r:id="rId11"/>
    <p:sldLayoutId id="2147483653" r:id="rId12"/>
    <p:sldLayoutId id="2147483667" r:id="rId13"/>
    <p:sldLayoutId id="2147483661" r:id="rId14"/>
    <p:sldLayoutId id="2147483660" r:id="rId15"/>
    <p:sldLayoutId id="2147483655" r:id="rId16"/>
    <p:sldLayoutId id="2147483659"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400" b="1" i="0" kern="1200" cap="all" spc="400" baseline="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50" baseline="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50" baseline="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50" baseline="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D8E9986F-39C6-4522-9178-CEFC75FDD5E0}" type="datetimeFigureOut">
              <a:rPr lang="en-IN" smtClean="0"/>
              <a:t>12-04-2025</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r>
              <a:rPr lang="en-US"/>
              <a:t>&lt;##&gt;</a:t>
            </a:r>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9" name="Picture 8" descr="Background pattern&#10;&#10;Description automatically generated">
            <a:extLst>
              <a:ext uri="{FF2B5EF4-FFF2-40B4-BE49-F238E27FC236}">
                <a16:creationId xmlns:a16="http://schemas.microsoft.com/office/drawing/2014/main" id="{CC471F73-C8D4-8A21-3225-F933F0D858EB}"/>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49282754"/>
      </p:ext>
    </p:extLst>
  </p:cSld>
  <p:clrMap bg1="lt1" tx1="dk1" bg2="lt2" tx2="dk2" accent1="accent1" accent2="accent2" accent3="accent3" accent4="accent4" accent5="accent5" accent6="accent6" hlink="hlink" folHlink="folHlink"/>
  <p:sldLayoutIdLst>
    <p:sldLayoutId id="2147483673" r:id="rId1"/>
    <p:sldLayoutId id="2147483674" r:id="rId2"/>
  </p:sldLayoutIdLst>
  <p:hf hd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172C7C60-4EEE-B00F-2FCE-D88DBFBB7725}"/>
              </a:ext>
            </a:extLst>
          </p:cNvPr>
          <p:cNvSpPr>
            <a:spLocks noGrp="1"/>
          </p:cNvSpPr>
          <p:nvPr>
            <p:ph type="subTitle" idx="1"/>
          </p:nvPr>
        </p:nvSpPr>
        <p:spPr>
          <a:xfrm>
            <a:off x="1078992" y="685800"/>
            <a:ext cx="10040112" cy="5495544"/>
          </a:xfrm>
        </p:spPr>
        <p:txBody>
          <a:bodyPr/>
          <a:lstStyle/>
          <a:p>
            <a:r>
              <a:rPr lang="en-US" dirty="0"/>
              <a:t>                                              </a:t>
            </a:r>
            <a:r>
              <a:rPr lang="en-US" sz="1800" dirty="0"/>
              <a:t>Project on</a:t>
            </a:r>
            <a:endParaRPr lang="en-US" sz="3200" dirty="0"/>
          </a:p>
          <a:p>
            <a:r>
              <a:rPr lang="en-US" sz="3200" dirty="0"/>
              <a:t>      </a:t>
            </a:r>
            <a:r>
              <a:rPr lang="en-US" sz="3600" dirty="0"/>
              <a:t>Cryptocurrency Price Prediction using</a:t>
            </a:r>
          </a:p>
          <a:p>
            <a:r>
              <a:rPr lang="en-US" sz="3600" dirty="0"/>
              <a:t>           Machine Learning using python</a:t>
            </a:r>
          </a:p>
          <a:p>
            <a:r>
              <a:rPr lang="en-US" sz="2000" dirty="0"/>
              <a:t>    Presented by</a:t>
            </a:r>
          </a:p>
          <a:p>
            <a:r>
              <a:rPr lang="en-US" sz="2000" dirty="0"/>
              <a:t>                             Kali. Sirichandana</a:t>
            </a:r>
          </a:p>
          <a:p>
            <a:r>
              <a:rPr lang="en-US" sz="2000" dirty="0"/>
              <a:t>                             Songa. Devi</a:t>
            </a:r>
          </a:p>
          <a:p>
            <a:r>
              <a:rPr lang="en-US" sz="2000" dirty="0"/>
              <a:t>                             Manimela. Dinesh Kumar</a:t>
            </a:r>
          </a:p>
          <a:p>
            <a:r>
              <a:rPr lang="en-US" sz="2000" dirty="0"/>
              <a:t>                             Mannam. Satish                                       </a:t>
            </a:r>
            <a:endParaRPr lang="en-IN" sz="2000" dirty="0"/>
          </a:p>
        </p:txBody>
      </p:sp>
      <p:pic>
        <p:nvPicPr>
          <p:cNvPr id="2" name="Picture 1">
            <a:extLst>
              <a:ext uri="{FF2B5EF4-FFF2-40B4-BE49-F238E27FC236}">
                <a16:creationId xmlns:a16="http://schemas.microsoft.com/office/drawing/2014/main" id="{01D4353F-4941-FF15-1C58-CD913CAB6B27}"/>
              </a:ext>
            </a:extLst>
          </p:cNvPr>
          <p:cNvPicPr>
            <a:picLocks noChangeAspect="1"/>
          </p:cNvPicPr>
          <p:nvPr/>
        </p:nvPicPr>
        <p:blipFill>
          <a:blip r:embed="rId3">
            <a:alphaModFix amt="5000"/>
          </a:blip>
          <a:stretch>
            <a:fillRect/>
          </a:stretch>
        </p:blipFill>
        <p:spPr>
          <a:xfrm>
            <a:off x="2626579" y="0"/>
            <a:ext cx="6938841" cy="6858000"/>
          </a:xfrm>
          <a:prstGeom prst="rect">
            <a:avLst/>
          </a:prstGeom>
        </p:spPr>
      </p:pic>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FC0F6F3-39BD-AB25-E1CB-95B788D81B60}"/>
              </a:ext>
            </a:extLst>
          </p:cNvPr>
          <p:cNvSpPr>
            <a:spLocks noGrp="1"/>
          </p:cNvSpPr>
          <p:nvPr>
            <p:ph type="ftr" sz="quarter" idx="11"/>
          </p:nvPr>
        </p:nvSpPr>
        <p:spPr>
          <a:xfrm>
            <a:off x="4876800" y="457200"/>
            <a:ext cx="5938836" cy="309201"/>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Gill Sans MT" panose="020B0502020104020203"/>
                <a:ea typeface="+mn-ea"/>
                <a:cs typeface="+mn-cs"/>
              </a:rPr>
              <a:t>BLOCK DIAGRAM</a:t>
            </a:r>
          </a:p>
        </p:txBody>
      </p:sp>
      <p:sp>
        <p:nvSpPr>
          <p:cNvPr id="3" name="Slide Number Placeholder 2">
            <a:extLst>
              <a:ext uri="{FF2B5EF4-FFF2-40B4-BE49-F238E27FC236}">
                <a16:creationId xmlns:a16="http://schemas.microsoft.com/office/drawing/2014/main" id="{C1C3A200-AF81-3395-AE5D-5559201DA36A}"/>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2800" b="0" i="0" u="none" strike="noStrike" kern="1200" cap="none" spc="0" normalizeH="0" baseline="0" noProof="0" smtClean="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pic>
        <p:nvPicPr>
          <p:cNvPr id="5" name="Picture 4">
            <a:extLst>
              <a:ext uri="{FF2B5EF4-FFF2-40B4-BE49-F238E27FC236}">
                <a16:creationId xmlns:a16="http://schemas.microsoft.com/office/drawing/2014/main" id="{B491DABD-FCA7-5016-C2BB-3DE7C9D7F7E4}"/>
              </a:ext>
            </a:extLst>
          </p:cNvPr>
          <p:cNvPicPr>
            <a:picLocks noChangeAspect="1"/>
          </p:cNvPicPr>
          <p:nvPr/>
        </p:nvPicPr>
        <p:blipFill>
          <a:blip r:embed="rId2"/>
          <a:stretch>
            <a:fillRect/>
          </a:stretch>
        </p:blipFill>
        <p:spPr>
          <a:xfrm>
            <a:off x="1451578" y="798973"/>
            <a:ext cx="9749821" cy="5601827"/>
          </a:xfrm>
          <a:prstGeom prst="rect">
            <a:avLst/>
          </a:prstGeom>
        </p:spPr>
      </p:pic>
    </p:spTree>
    <p:extLst>
      <p:ext uri="{BB962C8B-B14F-4D97-AF65-F5344CB8AC3E}">
        <p14:creationId xmlns:p14="http://schemas.microsoft.com/office/powerpoint/2010/main" val="1897709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D77EC6A9-F8D1-9797-8951-AB1227558377}"/>
              </a:ext>
            </a:extLst>
          </p:cNvPr>
          <p:cNvSpPr>
            <a:spLocks noGrp="1" noChangeArrowheads="1"/>
          </p:cNvSpPr>
          <p:nvPr>
            <p:ph sz="half" idx="2"/>
          </p:nvPr>
        </p:nvSpPr>
        <p:spPr bwMode="auto">
          <a:xfrm>
            <a:off x="685800" y="1371600"/>
            <a:ext cx="1120140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400" b="1" i="0" u="none" strike="noStrike" cap="none" normalizeH="0" baseline="0" dirty="0">
                <a:ln>
                  <a:noFill/>
                </a:ln>
                <a:solidFill>
                  <a:schemeClr val="tx1"/>
                </a:solidFill>
                <a:effectLst/>
                <a:latin typeface="Arial" panose="020B0604020202020204" pitchFamily="34" charset="0"/>
              </a:rPr>
              <a:t> Raw Data</a:t>
            </a:r>
            <a:r>
              <a:rPr kumimoji="0" lang="en-US" altLang="en-US" sz="2400" b="0" i="0" u="none" strike="noStrike" cap="none" normalizeH="0" baseline="0" dirty="0">
                <a:ln>
                  <a:noFill/>
                </a:ln>
                <a:solidFill>
                  <a:schemeClr val="tx1"/>
                </a:solidFill>
                <a:effectLst/>
                <a:latin typeface="Arial" panose="020B0604020202020204" pitchFamily="34" charset="0"/>
              </a:rPr>
              <a:t> – Collects the initial dataset for analysis. </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400" b="1" i="0" u="none" strike="noStrike" cap="none" normalizeH="0" baseline="0" dirty="0">
                <a:ln>
                  <a:noFill/>
                </a:ln>
                <a:solidFill>
                  <a:schemeClr val="tx1"/>
                </a:solidFill>
                <a:effectLst/>
                <a:latin typeface="Arial" panose="020B0604020202020204" pitchFamily="34" charset="0"/>
              </a:rPr>
              <a:t> Data Preprocessing</a:t>
            </a:r>
            <a:r>
              <a:rPr kumimoji="0" lang="en-US" altLang="en-US" sz="2400" b="0" i="0" u="none" strike="noStrike" cap="none" normalizeH="0" baseline="0" dirty="0">
                <a:ln>
                  <a:noFill/>
                </a:ln>
                <a:solidFill>
                  <a:schemeClr val="tx1"/>
                </a:solidFill>
                <a:effectLst/>
                <a:latin typeface="Arial" panose="020B0604020202020204" pitchFamily="34" charset="0"/>
              </a:rPr>
              <a:t> – Cleans, transforms, and prepares data for modeling. </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400" b="1" i="0" u="none" strike="noStrike" cap="none" normalizeH="0" baseline="0" dirty="0">
                <a:ln>
                  <a:noFill/>
                </a:ln>
                <a:solidFill>
                  <a:schemeClr val="tx1"/>
                </a:solidFill>
                <a:effectLst/>
                <a:latin typeface="Arial" panose="020B0604020202020204" pitchFamily="34" charset="0"/>
              </a:rPr>
              <a:t> Training</a:t>
            </a:r>
            <a:r>
              <a:rPr kumimoji="0" lang="en-US" altLang="en-US" sz="2400" b="0" i="0" u="none" strike="noStrike" cap="none" normalizeH="0" baseline="0" dirty="0">
                <a:ln>
                  <a:noFill/>
                </a:ln>
                <a:solidFill>
                  <a:schemeClr val="tx1"/>
                </a:solidFill>
                <a:effectLst/>
                <a:latin typeface="Arial" panose="020B0604020202020204" pitchFamily="34" charset="0"/>
              </a:rPr>
              <a:t> – Uses processed data to train machine learning models. </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400" b="1" i="0" u="none" strike="noStrike" cap="none" normalizeH="0" baseline="0" dirty="0">
                <a:ln>
                  <a:noFill/>
                </a:ln>
                <a:solidFill>
                  <a:schemeClr val="tx1"/>
                </a:solidFill>
                <a:effectLst/>
                <a:latin typeface="Arial" panose="020B0604020202020204" pitchFamily="34" charset="0"/>
              </a:rPr>
              <a:t> Algorithms</a:t>
            </a:r>
            <a:r>
              <a:rPr kumimoji="0" lang="en-US" altLang="en-US" sz="2400" b="0" i="0" u="none" strike="noStrike" cap="none" normalizeH="0" baseline="0" dirty="0">
                <a:ln>
                  <a:noFill/>
                </a:ln>
                <a:solidFill>
                  <a:schemeClr val="tx1"/>
                </a:solidFill>
                <a:effectLst/>
                <a:latin typeface="Arial" panose="020B0604020202020204" pitchFamily="34" charset="0"/>
              </a:rPr>
              <a:t> – Applies various ML algorithms to learn patterns. </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2400" b="1" i="0" u="none" strike="noStrike" cap="none" normalizeH="0" baseline="0" dirty="0">
                <a:ln>
                  <a:noFill/>
                </a:ln>
                <a:solidFill>
                  <a:schemeClr val="tx1"/>
                </a:solidFill>
                <a:effectLst/>
                <a:latin typeface="Arial" panose="020B0604020202020204" pitchFamily="34" charset="0"/>
              </a:rPr>
              <a:t> Testing</a:t>
            </a:r>
            <a:r>
              <a:rPr kumimoji="0" lang="en-US" altLang="en-US" sz="2400" b="0" i="0" u="none" strike="noStrike" cap="none" normalizeH="0" baseline="0" dirty="0">
                <a:ln>
                  <a:noFill/>
                </a:ln>
                <a:solidFill>
                  <a:schemeClr val="tx1"/>
                </a:solidFill>
                <a:effectLst/>
                <a:latin typeface="Arial" panose="020B0604020202020204" pitchFamily="34" charset="0"/>
              </a:rPr>
              <a:t> – Evaluates the trained model on unseen data. </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2400" b="1" i="0" u="none" strike="noStrike" cap="none" normalizeH="0" baseline="0" dirty="0">
                <a:ln>
                  <a:noFill/>
                </a:ln>
                <a:solidFill>
                  <a:schemeClr val="tx1"/>
                </a:solidFill>
                <a:effectLst/>
                <a:latin typeface="Arial" panose="020B0604020202020204" pitchFamily="34" charset="0"/>
              </a:rPr>
              <a:t> Model Techniques</a:t>
            </a:r>
            <a:r>
              <a:rPr kumimoji="0" lang="en-US" altLang="en-US" sz="2400" b="0" i="0" u="none" strike="noStrike" cap="none" normalizeH="0" baseline="0" dirty="0">
                <a:ln>
                  <a:noFill/>
                </a:ln>
                <a:solidFill>
                  <a:schemeClr val="tx1"/>
                </a:solidFill>
                <a:effectLst/>
                <a:latin typeface="Arial" panose="020B0604020202020204" pitchFamily="34" charset="0"/>
              </a:rPr>
              <a:t> – Uses evaluation techniques to assess performance. </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sz="2400" b="1" i="0" u="none" strike="noStrike" cap="none" normalizeH="0" baseline="0" dirty="0">
                <a:ln>
                  <a:noFill/>
                </a:ln>
                <a:solidFill>
                  <a:schemeClr val="tx1"/>
                </a:solidFill>
                <a:effectLst/>
                <a:latin typeface="Arial" panose="020B0604020202020204" pitchFamily="34" charset="0"/>
              </a:rPr>
              <a:t> Prediction or Analysis</a:t>
            </a:r>
            <a:r>
              <a:rPr kumimoji="0" lang="en-US" altLang="en-US" sz="2400" b="0" i="0" u="none" strike="noStrike" cap="none" normalizeH="0" baseline="0" dirty="0">
                <a:ln>
                  <a:noFill/>
                </a:ln>
                <a:solidFill>
                  <a:schemeClr val="tx1"/>
                </a:solidFill>
                <a:effectLst/>
                <a:latin typeface="Arial" panose="020B0604020202020204" pitchFamily="34" charset="0"/>
              </a:rPr>
              <a:t> – Generates predictions or insights based on the trained model.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8AF8FE14-F821-7002-E175-C6D0C31D9BD9}"/>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tint val="75000"/>
                  </a:prstClr>
                </a:solidFill>
                <a:effectLst/>
                <a:uLnTx/>
                <a:uFillTx/>
                <a:latin typeface="Gill Sans MT" panose="020B0502020104020203"/>
                <a:ea typeface="+mn-ea"/>
                <a:cs typeface="+mn-cs"/>
              </a:rPr>
              <a:t>           </a:t>
            </a:r>
            <a:r>
              <a:rPr kumimoji="0" lang="en-US" sz="2000" b="1" i="0" u="none" strike="noStrike" kern="1200" cap="none" spc="0" normalizeH="0" baseline="0" noProof="0" dirty="0">
                <a:ln>
                  <a:noFill/>
                </a:ln>
                <a:solidFill>
                  <a:schemeClr val="tx1"/>
                </a:solidFill>
                <a:effectLst/>
                <a:uLnTx/>
                <a:uFillTx/>
                <a:latin typeface="Gill Sans MT" panose="020B0502020104020203"/>
                <a:ea typeface="+mn-ea"/>
                <a:cs typeface="+mn-cs"/>
              </a:rPr>
              <a:t>BLOCK DIAGRAM</a:t>
            </a:r>
          </a:p>
        </p:txBody>
      </p:sp>
      <p:sp>
        <p:nvSpPr>
          <p:cNvPr id="5" name="Slide Number Placeholder 4">
            <a:extLst>
              <a:ext uri="{FF2B5EF4-FFF2-40B4-BE49-F238E27FC236}">
                <a16:creationId xmlns:a16="http://schemas.microsoft.com/office/drawing/2014/main" id="{77F28B63-FF6E-CD29-815F-18A96E0ED5B0}"/>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2800" b="0" i="0" u="none" strike="noStrike" kern="1200" cap="none" spc="0" normalizeH="0" baseline="0" noProof="0" smtClean="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pic>
        <p:nvPicPr>
          <p:cNvPr id="2" name="Picture 1">
            <a:extLst>
              <a:ext uri="{FF2B5EF4-FFF2-40B4-BE49-F238E27FC236}">
                <a16:creationId xmlns:a16="http://schemas.microsoft.com/office/drawing/2014/main" id="{ACAC709D-0B2B-1A0C-8330-4ADC0D45EBF6}"/>
              </a:ext>
            </a:extLst>
          </p:cNvPr>
          <p:cNvPicPr>
            <a:picLocks noChangeAspect="1"/>
          </p:cNvPicPr>
          <p:nvPr/>
        </p:nvPicPr>
        <p:blipFill>
          <a:blip r:embed="rId2">
            <a:alphaModFix amt="5000"/>
          </a:blip>
          <a:stretch>
            <a:fillRect/>
          </a:stretch>
        </p:blipFill>
        <p:spPr>
          <a:xfrm>
            <a:off x="2626579" y="0"/>
            <a:ext cx="6938841" cy="6858000"/>
          </a:xfrm>
          <a:prstGeom prst="rect">
            <a:avLst/>
          </a:prstGeom>
        </p:spPr>
      </p:pic>
    </p:spTree>
    <p:extLst>
      <p:ext uri="{BB962C8B-B14F-4D97-AF65-F5344CB8AC3E}">
        <p14:creationId xmlns:p14="http://schemas.microsoft.com/office/powerpoint/2010/main" val="686519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BB1B4F4-4260-0B7C-7901-EE9B68A8C1E0}"/>
              </a:ext>
            </a:extLst>
          </p:cNvPr>
          <p:cNvSpPr>
            <a:spLocks noGrp="1"/>
          </p:cNvSpPr>
          <p:nvPr>
            <p:ph type="ftr" sz="quarter" idx="11"/>
          </p:nvPr>
        </p:nvSpPr>
        <p:spPr>
          <a:xfrm>
            <a:off x="5029200" y="381000"/>
            <a:ext cx="5938836" cy="309201"/>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Gill Sans MT" panose="020B0502020104020203"/>
                <a:ea typeface="+mn-ea"/>
                <a:cs typeface="+mn-cs"/>
              </a:rPr>
              <a:t>CLASS DIGRAM</a:t>
            </a:r>
          </a:p>
        </p:txBody>
      </p:sp>
      <p:sp>
        <p:nvSpPr>
          <p:cNvPr id="3" name="Slide Number Placeholder 2">
            <a:extLst>
              <a:ext uri="{FF2B5EF4-FFF2-40B4-BE49-F238E27FC236}">
                <a16:creationId xmlns:a16="http://schemas.microsoft.com/office/drawing/2014/main" id="{C26E4127-969A-CCFA-A4E4-8DC44336BA3F}"/>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2800" b="0" i="0" u="none" strike="noStrike" kern="1200" cap="none" spc="0" normalizeH="0" baseline="0" noProof="0" smtClean="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pic>
        <p:nvPicPr>
          <p:cNvPr id="13" name="Picture 12">
            <a:extLst>
              <a:ext uri="{FF2B5EF4-FFF2-40B4-BE49-F238E27FC236}">
                <a16:creationId xmlns:a16="http://schemas.microsoft.com/office/drawing/2014/main" id="{319609C7-E632-088B-4C82-22190385B3E6}"/>
              </a:ext>
            </a:extLst>
          </p:cNvPr>
          <p:cNvPicPr>
            <a:picLocks noChangeAspect="1"/>
          </p:cNvPicPr>
          <p:nvPr/>
        </p:nvPicPr>
        <p:blipFill>
          <a:blip r:embed="rId2"/>
          <a:srcRect l="11250" t="18993" r="11250" b="16666"/>
          <a:stretch/>
        </p:blipFill>
        <p:spPr>
          <a:xfrm>
            <a:off x="1371600" y="838200"/>
            <a:ext cx="9748836" cy="5181600"/>
          </a:xfrm>
          <a:prstGeom prst="rect">
            <a:avLst/>
          </a:prstGeom>
        </p:spPr>
      </p:pic>
    </p:spTree>
    <p:extLst>
      <p:ext uri="{BB962C8B-B14F-4D97-AF65-F5344CB8AC3E}">
        <p14:creationId xmlns:p14="http://schemas.microsoft.com/office/powerpoint/2010/main" val="41229218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1CF1638B-1F03-1C62-2045-390C1652FC67}"/>
              </a:ext>
            </a:extLst>
          </p:cNvPr>
          <p:cNvSpPr>
            <a:spLocks noGrp="1" noChangeArrowheads="1"/>
          </p:cNvSpPr>
          <p:nvPr>
            <p:ph sz="half" idx="2"/>
          </p:nvPr>
        </p:nvSpPr>
        <p:spPr bwMode="auto">
          <a:xfrm>
            <a:off x="304800" y="2320497"/>
            <a:ext cx="11209159"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 Dataset</a:t>
            </a:r>
            <a:r>
              <a:rPr kumimoji="0" lang="en-US" altLang="en-US" sz="1800" b="0" i="0" u="none" strike="noStrike" cap="none" normalizeH="0" baseline="0" dirty="0">
                <a:ln>
                  <a:noFill/>
                </a:ln>
                <a:solidFill>
                  <a:schemeClr val="tx1"/>
                </a:solidFill>
                <a:effectLst/>
                <a:latin typeface="Arial" panose="020B0604020202020204" pitchFamily="34" charset="0"/>
              </a:rPr>
              <a:t> – The collection of raw data used for training and testing the model. 2</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lang="en-US" altLang="en-US" sz="1800" b="1" dirty="0">
                <a:latin typeface="Arial" panose="020B0604020202020204" pitchFamily="34" charset="0"/>
              </a:rPr>
              <a:t> Training</a:t>
            </a:r>
            <a:r>
              <a:rPr kumimoji="0" lang="en-US" altLang="en-US" sz="1800" b="0" i="0" u="none" strike="noStrike" cap="none" normalizeH="0" baseline="0" dirty="0">
                <a:ln>
                  <a:noFill/>
                </a:ln>
                <a:solidFill>
                  <a:schemeClr val="tx1"/>
                </a:solidFill>
                <a:effectLst/>
                <a:latin typeface="Arial" panose="020B0604020202020204" pitchFamily="34" charset="0"/>
              </a:rPr>
              <a:t> – Dataset is used to evaluate model performance. </a:t>
            </a:r>
          </a:p>
          <a:p>
            <a:pPr marL="0" marR="0" lvl="0" indent="0" algn="l" defTabSz="914400" rtl="0" eaLnBrk="0" fontAlgn="base" latinLnBrk="0" hangingPunct="0">
              <a:lnSpc>
                <a:spcPct val="100000"/>
              </a:lnSpc>
              <a:spcBef>
                <a:spcPct val="0"/>
              </a:spcBef>
              <a:spcAft>
                <a:spcPct val="0"/>
              </a:spcAft>
              <a:buClrTx/>
              <a:buSzTx/>
              <a:buNone/>
              <a:tabLst/>
            </a:pPr>
            <a:r>
              <a:rPr lang="en-US" altLang="en-US" sz="1800" dirty="0">
                <a:latin typeface="Arial" panose="020B0604020202020204" pitchFamily="34" charset="0"/>
              </a:rPr>
              <a:t>3. </a:t>
            </a:r>
            <a:r>
              <a:rPr kumimoji="0" lang="en-US" altLang="en-US" sz="1800" b="1" i="0" u="none" strike="noStrike" cap="none" normalizeH="0" baseline="0" dirty="0">
                <a:ln>
                  <a:noFill/>
                </a:ln>
                <a:solidFill>
                  <a:schemeClr val="tx1"/>
                </a:solidFill>
                <a:effectLst/>
                <a:latin typeface="Arial" panose="020B0604020202020204" pitchFamily="34" charset="0"/>
              </a:rPr>
              <a:t>Model</a:t>
            </a:r>
            <a:r>
              <a:rPr kumimoji="0" lang="en-US" altLang="en-US" sz="1800" b="0" i="0" u="none" strike="noStrike" cap="none" normalizeH="0" baseline="0" dirty="0">
                <a:ln>
                  <a:noFill/>
                </a:ln>
                <a:solidFill>
                  <a:schemeClr val="tx1"/>
                </a:solidFill>
                <a:effectLst/>
                <a:latin typeface="Arial" panose="020B0604020202020204" pitchFamily="34" charset="0"/>
              </a:rPr>
              <a:t> – The machine learning model that learns patterns from the training data.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4. Prediction</a:t>
            </a:r>
            <a:r>
              <a:rPr kumimoji="0" lang="en-US" altLang="en-US" sz="1800" b="0" i="0" u="none" strike="noStrike" cap="none" normalizeH="0" baseline="0" dirty="0">
                <a:ln>
                  <a:noFill/>
                </a:ln>
                <a:solidFill>
                  <a:schemeClr val="tx1"/>
                </a:solidFill>
                <a:effectLst/>
                <a:latin typeface="Arial" panose="020B0604020202020204" pitchFamily="34" charset="0"/>
              </a:rPr>
              <a:t> – The final output or forecast generated by the model based on the input features.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2DB1D951-DF05-A6A2-4B94-7292BD8C0B74}"/>
              </a:ext>
            </a:extLst>
          </p:cNvPr>
          <p:cNvSpPr>
            <a:spLocks noGrp="1"/>
          </p:cNvSpPr>
          <p:nvPr>
            <p:ph type="ftr" sz="quarter" idx="11"/>
          </p:nvPr>
        </p:nvSpPr>
        <p:spPr>
          <a:xfrm>
            <a:off x="4648200" y="0"/>
            <a:ext cx="4114800" cy="856526"/>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Gill Sans MT" panose="020B0502020104020203"/>
                <a:ea typeface="+mn-ea"/>
                <a:cs typeface="+mn-cs"/>
              </a:rPr>
              <a:t>    CLASS DIAGRAM</a:t>
            </a:r>
          </a:p>
        </p:txBody>
      </p:sp>
      <p:sp>
        <p:nvSpPr>
          <p:cNvPr id="5" name="Slide Number Placeholder 4">
            <a:extLst>
              <a:ext uri="{FF2B5EF4-FFF2-40B4-BE49-F238E27FC236}">
                <a16:creationId xmlns:a16="http://schemas.microsoft.com/office/drawing/2014/main" id="{4BE991F7-CF74-F3E6-1CEB-5E44FA5E264F}"/>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2800" b="0" i="0" u="none" strike="noStrike" kern="1200" cap="none" spc="0" normalizeH="0" baseline="0" noProof="0" smtClean="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pic>
        <p:nvPicPr>
          <p:cNvPr id="2" name="Picture 1">
            <a:extLst>
              <a:ext uri="{FF2B5EF4-FFF2-40B4-BE49-F238E27FC236}">
                <a16:creationId xmlns:a16="http://schemas.microsoft.com/office/drawing/2014/main" id="{1637FA5D-8A4B-E377-CB46-F0E8786FA06C}"/>
              </a:ext>
            </a:extLst>
          </p:cNvPr>
          <p:cNvPicPr>
            <a:picLocks noChangeAspect="1"/>
          </p:cNvPicPr>
          <p:nvPr/>
        </p:nvPicPr>
        <p:blipFill>
          <a:blip r:embed="rId2">
            <a:alphaModFix amt="5000"/>
          </a:blip>
          <a:stretch>
            <a:fillRect/>
          </a:stretch>
        </p:blipFill>
        <p:spPr>
          <a:xfrm>
            <a:off x="2626579" y="76200"/>
            <a:ext cx="6938841" cy="6858000"/>
          </a:xfrm>
          <a:prstGeom prst="rect">
            <a:avLst/>
          </a:prstGeom>
        </p:spPr>
      </p:pic>
    </p:spTree>
    <p:extLst>
      <p:ext uri="{BB962C8B-B14F-4D97-AF65-F5344CB8AC3E}">
        <p14:creationId xmlns:p14="http://schemas.microsoft.com/office/powerpoint/2010/main" val="29378168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0EBC21-13AB-EC28-C203-C80563299859}"/>
              </a:ext>
            </a:extLst>
          </p:cNvPr>
          <p:cNvSpPr>
            <a:spLocks noGrp="1"/>
          </p:cNvSpPr>
          <p:nvPr>
            <p:ph type="ftr" sz="quarter" idx="11"/>
          </p:nvPr>
        </p:nvSpPr>
        <p:spPr>
          <a:xfrm>
            <a:off x="4648200" y="489772"/>
            <a:ext cx="5938836" cy="309201"/>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Gill Sans MT" panose="020B0502020104020203"/>
                <a:ea typeface="+mn-ea"/>
                <a:cs typeface="+mn-cs"/>
              </a:rPr>
              <a:t>USECASE DIAGRAM</a:t>
            </a:r>
          </a:p>
        </p:txBody>
      </p:sp>
      <p:sp>
        <p:nvSpPr>
          <p:cNvPr id="3" name="Slide Number Placeholder 2">
            <a:extLst>
              <a:ext uri="{FF2B5EF4-FFF2-40B4-BE49-F238E27FC236}">
                <a16:creationId xmlns:a16="http://schemas.microsoft.com/office/drawing/2014/main" id="{D1545103-6464-40EE-1036-D652FBF0DDBE}"/>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2800" b="0" i="0" u="none" strike="noStrike" kern="1200" cap="none" spc="0" normalizeH="0" baseline="0" noProof="0" smtClean="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pic>
        <p:nvPicPr>
          <p:cNvPr id="5" name="Picture 4">
            <a:extLst>
              <a:ext uri="{FF2B5EF4-FFF2-40B4-BE49-F238E27FC236}">
                <a16:creationId xmlns:a16="http://schemas.microsoft.com/office/drawing/2014/main" id="{BDFE3AA0-6048-704A-3D3F-D444BAE5E8BF}"/>
              </a:ext>
            </a:extLst>
          </p:cNvPr>
          <p:cNvPicPr>
            <a:picLocks noChangeAspect="1"/>
          </p:cNvPicPr>
          <p:nvPr/>
        </p:nvPicPr>
        <p:blipFill>
          <a:blip r:embed="rId2"/>
          <a:stretch>
            <a:fillRect/>
          </a:stretch>
        </p:blipFill>
        <p:spPr>
          <a:xfrm>
            <a:off x="1291079" y="868101"/>
            <a:ext cx="9986521" cy="5685099"/>
          </a:xfrm>
          <a:prstGeom prst="rect">
            <a:avLst/>
          </a:prstGeom>
        </p:spPr>
      </p:pic>
    </p:spTree>
    <p:extLst>
      <p:ext uri="{BB962C8B-B14F-4D97-AF65-F5344CB8AC3E}">
        <p14:creationId xmlns:p14="http://schemas.microsoft.com/office/powerpoint/2010/main" val="3258688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16B6A-BD48-4416-5380-6353BB1B40EF}"/>
            </a:ext>
          </a:extLst>
        </p:cNvPr>
        <p:cNvGrpSpPr/>
        <p:nvPr/>
      </p:nvGrpSpPr>
      <p:grpSpPr>
        <a:xfrm>
          <a:off x="0" y="0"/>
          <a:ext cx="0" cy="0"/>
          <a:chOff x="0" y="0"/>
          <a:chExt cx="0" cy="0"/>
        </a:xfrm>
      </p:grpSpPr>
      <p:sp>
        <p:nvSpPr>
          <p:cNvPr id="6" name="Rectangle 1">
            <a:extLst>
              <a:ext uri="{FF2B5EF4-FFF2-40B4-BE49-F238E27FC236}">
                <a16:creationId xmlns:a16="http://schemas.microsoft.com/office/drawing/2014/main" id="{3D54A65A-962F-87EC-462E-D87A96A47E5A}"/>
              </a:ext>
            </a:extLst>
          </p:cNvPr>
          <p:cNvSpPr>
            <a:spLocks noGrp="1" noChangeArrowheads="1"/>
          </p:cNvSpPr>
          <p:nvPr>
            <p:ph sz="half" idx="2"/>
          </p:nvPr>
        </p:nvSpPr>
        <p:spPr bwMode="auto">
          <a:xfrm>
            <a:off x="457200" y="1981200"/>
            <a:ext cx="11012695"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 Raw Data</a:t>
            </a:r>
            <a:r>
              <a:rPr kumimoji="0" lang="en-US" altLang="en-US" sz="1800" b="0" i="0" u="none" strike="noStrike" cap="none" normalizeH="0" baseline="0" dirty="0">
                <a:ln>
                  <a:noFill/>
                </a:ln>
                <a:solidFill>
                  <a:schemeClr val="tx1"/>
                </a:solidFill>
                <a:effectLst/>
                <a:latin typeface="Arial" panose="020B0604020202020204" pitchFamily="34" charset="0"/>
              </a:rPr>
              <a:t> – The data scientist collects historical Bitcoin price data and market indicators. </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1" i="0" u="none" strike="noStrike" cap="none" normalizeH="0" baseline="0" dirty="0">
                <a:ln>
                  <a:noFill/>
                </a:ln>
                <a:solidFill>
                  <a:schemeClr val="tx1"/>
                </a:solidFill>
                <a:effectLst/>
                <a:latin typeface="Arial" panose="020B0604020202020204" pitchFamily="34" charset="0"/>
              </a:rPr>
              <a:t> Data Processing</a:t>
            </a:r>
            <a:r>
              <a:rPr kumimoji="0" lang="en-US" altLang="en-US" sz="1800" b="0" i="0" u="none" strike="noStrike" cap="none" normalizeH="0" baseline="0" dirty="0">
                <a:ln>
                  <a:noFill/>
                </a:ln>
                <a:solidFill>
                  <a:schemeClr val="tx1"/>
                </a:solidFill>
                <a:effectLst/>
                <a:latin typeface="Arial" panose="020B0604020202020204" pitchFamily="34" charset="0"/>
              </a:rPr>
              <a:t> – The raw data is cleaned, normalized, and transformed for analysis. </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1" i="0" u="none" strike="noStrike" cap="none" normalizeH="0" baseline="0" dirty="0">
                <a:ln>
                  <a:noFill/>
                </a:ln>
                <a:solidFill>
                  <a:schemeClr val="tx1"/>
                </a:solidFill>
                <a:effectLst/>
                <a:latin typeface="Arial" panose="020B0604020202020204" pitchFamily="34" charset="0"/>
              </a:rPr>
              <a:t> Training and Modeling</a:t>
            </a:r>
            <a:r>
              <a:rPr kumimoji="0" lang="en-US" altLang="en-US" sz="1800" b="0" i="0" u="none" strike="noStrike" cap="none" normalizeH="0" baseline="0" dirty="0">
                <a:ln>
                  <a:noFill/>
                </a:ln>
                <a:solidFill>
                  <a:schemeClr val="tx1"/>
                </a:solidFill>
                <a:effectLst/>
                <a:latin typeface="Arial" panose="020B0604020202020204" pitchFamily="34" charset="0"/>
              </a:rPr>
              <a:t> – Machine learning models are trained using the processed data. </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1" i="0" u="none" strike="noStrike" cap="none" normalizeH="0" baseline="0" dirty="0">
                <a:ln>
                  <a:noFill/>
                </a:ln>
                <a:solidFill>
                  <a:schemeClr val="tx1"/>
                </a:solidFill>
                <a:effectLst/>
                <a:latin typeface="Arial" panose="020B0604020202020204" pitchFamily="34" charset="0"/>
              </a:rPr>
              <a:t> Testing</a:t>
            </a:r>
            <a:r>
              <a:rPr kumimoji="0" lang="en-US" altLang="en-US" sz="1800" b="0" i="0" u="none" strike="noStrike" cap="none" normalizeH="0" baseline="0" dirty="0">
                <a:ln>
                  <a:noFill/>
                </a:ln>
                <a:solidFill>
                  <a:schemeClr val="tx1"/>
                </a:solidFill>
                <a:effectLst/>
                <a:latin typeface="Arial" panose="020B0604020202020204" pitchFamily="34" charset="0"/>
              </a:rPr>
              <a:t> – The trained model is evaluated for accuracy and performance using test data. </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800" b="1" i="0" u="none" strike="noStrike" cap="none" normalizeH="0" baseline="0" dirty="0">
                <a:ln>
                  <a:noFill/>
                </a:ln>
                <a:solidFill>
                  <a:schemeClr val="tx1"/>
                </a:solidFill>
                <a:effectLst/>
                <a:latin typeface="Arial" panose="020B0604020202020204" pitchFamily="34" charset="0"/>
              </a:rPr>
              <a:t> Prediction</a:t>
            </a:r>
            <a:r>
              <a:rPr kumimoji="0" lang="en-US" altLang="en-US" sz="1800" b="0" i="0" u="none" strike="noStrike" cap="none" normalizeH="0" baseline="0" dirty="0">
                <a:ln>
                  <a:noFill/>
                </a:ln>
                <a:solidFill>
                  <a:schemeClr val="tx1"/>
                </a:solidFill>
                <a:effectLst/>
                <a:latin typeface="Arial" panose="020B0604020202020204" pitchFamily="34" charset="0"/>
              </a:rPr>
              <a:t> – The final model predicts Bitcoin’s closing price, which is accessed by the user. </a:t>
            </a:r>
          </a:p>
        </p:txBody>
      </p:sp>
      <p:sp>
        <p:nvSpPr>
          <p:cNvPr id="4" name="Footer Placeholder 3">
            <a:extLst>
              <a:ext uri="{FF2B5EF4-FFF2-40B4-BE49-F238E27FC236}">
                <a16:creationId xmlns:a16="http://schemas.microsoft.com/office/drawing/2014/main" id="{1AA0D08E-EA36-E1D3-678F-C1901591C08E}"/>
              </a:ext>
            </a:extLst>
          </p:cNvPr>
          <p:cNvSpPr>
            <a:spLocks noGrp="1"/>
          </p:cNvSpPr>
          <p:nvPr>
            <p:ph type="ftr" sz="quarter" idx="11"/>
          </p:nvPr>
        </p:nvSpPr>
        <p:spPr>
          <a:xfrm>
            <a:off x="4648200" y="0"/>
            <a:ext cx="4114800" cy="856526"/>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Gill Sans MT" panose="020B0502020104020203"/>
                <a:ea typeface="+mn-ea"/>
                <a:cs typeface="+mn-cs"/>
              </a:rPr>
              <a:t>USE CASE DIAGRAM</a:t>
            </a:r>
          </a:p>
        </p:txBody>
      </p:sp>
      <p:sp>
        <p:nvSpPr>
          <p:cNvPr id="5" name="Slide Number Placeholder 4">
            <a:extLst>
              <a:ext uri="{FF2B5EF4-FFF2-40B4-BE49-F238E27FC236}">
                <a16:creationId xmlns:a16="http://schemas.microsoft.com/office/drawing/2014/main" id="{F57C53CB-5300-BEB7-5060-556B54E13EDD}"/>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2800" b="0" i="0" u="none" strike="noStrike" kern="1200" cap="none" spc="0" normalizeH="0" baseline="0" noProof="0" smtClean="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pic>
        <p:nvPicPr>
          <p:cNvPr id="2" name="Picture 1">
            <a:extLst>
              <a:ext uri="{FF2B5EF4-FFF2-40B4-BE49-F238E27FC236}">
                <a16:creationId xmlns:a16="http://schemas.microsoft.com/office/drawing/2014/main" id="{8D7E0C19-9BE7-F3A3-D9AC-155B2B5F0040}"/>
              </a:ext>
            </a:extLst>
          </p:cNvPr>
          <p:cNvPicPr>
            <a:picLocks noChangeAspect="1"/>
          </p:cNvPicPr>
          <p:nvPr/>
        </p:nvPicPr>
        <p:blipFill>
          <a:blip r:embed="rId2">
            <a:alphaModFix amt="5000"/>
          </a:blip>
          <a:stretch>
            <a:fillRect/>
          </a:stretch>
        </p:blipFill>
        <p:spPr>
          <a:xfrm>
            <a:off x="2626579" y="0"/>
            <a:ext cx="6938841" cy="6858000"/>
          </a:xfrm>
          <a:prstGeom prst="rect">
            <a:avLst/>
          </a:prstGeom>
        </p:spPr>
      </p:pic>
    </p:spTree>
    <p:extLst>
      <p:ext uri="{BB962C8B-B14F-4D97-AF65-F5344CB8AC3E}">
        <p14:creationId xmlns:p14="http://schemas.microsoft.com/office/powerpoint/2010/main" val="24503668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488902D-0763-877A-2527-66D6EE0D5BF6}"/>
              </a:ext>
            </a:extLst>
          </p:cNvPr>
          <p:cNvSpPr>
            <a:spLocks noGrp="1"/>
          </p:cNvSpPr>
          <p:nvPr>
            <p:ph type="ftr" sz="quarter" idx="11"/>
          </p:nvPr>
        </p:nvSpPr>
        <p:spPr>
          <a:xfrm>
            <a:off x="1828800" y="381000"/>
            <a:ext cx="5938836" cy="309201"/>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                                         DATA FLOW DIAGRAM</a:t>
            </a:r>
          </a:p>
        </p:txBody>
      </p:sp>
      <p:sp>
        <p:nvSpPr>
          <p:cNvPr id="3" name="Slide Number Placeholder 2">
            <a:extLst>
              <a:ext uri="{FF2B5EF4-FFF2-40B4-BE49-F238E27FC236}">
                <a16:creationId xmlns:a16="http://schemas.microsoft.com/office/drawing/2014/main" id="{77DC7FA3-20CA-AEC7-DEFD-2FA7A5902DBA}"/>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2800" b="0" i="0" u="none" strike="noStrike" kern="1200" cap="none" spc="0" normalizeH="0" baseline="0" noProof="0" smtClean="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pic>
        <p:nvPicPr>
          <p:cNvPr id="6" name="Picture 5">
            <a:extLst>
              <a:ext uri="{FF2B5EF4-FFF2-40B4-BE49-F238E27FC236}">
                <a16:creationId xmlns:a16="http://schemas.microsoft.com/office/drawing/2014/main" id="{20017A50-A27B-7C4C-A617-D3BB239879D1}"/>
              </a:ext>
            </a:extLst>
          </p:cNvPr>
          <p:cNvPicPr>
            <a:picLocks noChangeAspect="1"/>
          </p:cNvPicPr>
          <p:nvPr/>
        </p:nvPicPr>
        <p:blipFill>
          <a:blip r:embed="rId2"/>
          <a:srcRect l="6351" t="22222" r="8024" b="23333"/>
          <a:stretch/>
        </p:blipFill>
        <p:spPr>
          <a:xfrm>
            <a:off x="990600" y="1295400"/>
            <a:ext cx="10439400" cy="3733800"/>
          </a:xfrm>
          <a:prstGeom prst="rect">
            <a:avLst/>
          </a:prstGeom>
        </p:spPr>
      </p:pic>
    </p:spTree>
    <p:extLst>
      <p:ext uri="{BB962C8B-B14F-4D97-AF65-F5344CB8AC3E}">
        <p14:creationId xmlns:p14="http://schemas.microsoft.com/office/powerpoint/2010/main" val="3287240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EE6235F7-E244-189D-F66B-32A37811F78E}"/>
              </a:ext>
            </a:extLst>
          </p:cNvPr>
          <p:cNvSpPr>
            <a:spLocks noGrp="1" noChangeArrowheads="1"/>
          </p:cNvSpPr>
          <p:nvPr>
            <p:ph sz="half" idx="2"/>
          </p:nvPr>
        </p:nvSpPr>
        <p:spPr bwMode="auto">
          <a:xfrm>
            <a:off x="152400" y="1827312"/>
            <a:ext cx="10884711"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lvl="1" indent="0" eaLnBrk="0" fontAlgn="base" hangingPunct="0">
              <a:spcBef>
                <a:spcPct val="0"/>
              </a:spcBef>
              <a:spcAft>
                <a:spcPct val="0"/>
              </a:spcAft>
              <a:buClrTx/>
              <a:buSzTx/>
              <a:buNone/>
            </a:pPr>
            <a:r>
              <a:rPr lang="en-US" altLang="en-US" sz="1800" b="1" dirty="0">
                <a:latin typeface="Arial" panose="020B0604020202020204" pitchFamily="34" charset="0"/>
              </a:rPr>
              <a:t>1. </a:t>
            </a:r>
            <a:r>
              <a:rPr kumimoji="0" lang="en-US" altLang="en-US" sz="1800" b="1" i="0" u="none" strike="noStrike" cap="none" normalizeH="0" baseline="0" dirty="0">
                <a:ln>
                  <a:noFill/>
                </a:ln>
                <a:solidFill>
                  <a:schemeClr val="tx1"/>
                </a:solidFill>
                <a:effectLst/>
                <a:latin typeface="Arial" panose="020B0604020202020204" pitchFamily="34" charset="0"/>
              </a:rPr>
              <a:t>Data Loading</a:t>
            </a:r>
            <a:r>
              <a:rPr lang="en-US" altLang="en-US" sz="1800" dirty="0">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chemeClr val="tx1"/>
                </a:solidFill>
                <a:effectLst/>
                <a:latin typeface="Arial" panose="020B0604020202020204" pitchFamily="34" charset="0"/>
              </a:rPr>
              <a:t>Historical Bitcoin price data is collected from sources such as APIs or CSV files. </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000" b="1" i="0" u="none" strike="noStrike" cap="none" normalizeH="0" baseline="0" dirty="0">
                <a:ln>
                  <a:noFill/>
                </a:ln>
                <a:solidFill>
                  <a:schemeClr val="tx1"/>
                </a:solidFill>
                <a:effectLst/>
                <a:latin typeface="Arial" panose="020B0604020202020204" pitchFamily="34" charset="0"/>
              </a:rPr>
              <a:t> Data Preprocessing</a:t>
            </a:r>
            <a:r>
              <a:rPr lang="en-US" altLang="en-US" sz="2000" dirty="0">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chemeClr val="tx1"/>
                </a:solidFill>
                <a:effectLst/>
                <a:latin typeface="Arial" panose="020B0604020202020204" pitchFamily="34" charset="0"/>
              </a:rPr>
              <a:t>The raw data is cleaned, normalized, and transformed for better model performance. </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000" b="1" i="0" u="none" strike="noStrike" cap="none" normalizeH="0" baseline="0" dirty="0">
                <a:ln>
                  <a:noFill/>
                </a:ln>
                <a:solidFill>
                  <a:schemeClr val="tx1"/>
                </a:solidFill>
                <a:effectLst/>
                <a:latin typeface="Arial" panose="020B0604020202020204" pitchFamily="34" charset="0"/>
              </a:rPr>
              <a:t> Data Modeling</a:t>
            </a:r>
            <a:r>
              <a:rPr lang="en-US" altLang="en-US" sz="2000" dirty="0">
                <a:latin typeface="Arial" panose="020B0604020202020204" pitchFamily="34" charset="0"/>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chemeClr val="tx1"/>
                </a:solidFill>
                <a:effectLst/>
                <a:latin typeface="Arial" panose="020B0604020202020204" pitchFamily="34" charset="0"/>
              </a:rPr>
              <a:t>Machine learning models are trained on the processed data to learn patterns. </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000" b="1" i="0" u="none" strike="noStrike" cap="none" normalizeH="0" baseline="0" dirty="0">
                <a:ln>
                  <a:noFill/>
                </a:ln>
                <a:solidFill>
                  <a:schemeClr val="tx1"/>
                </a:solidFill>
                <a:effectLst/>
                <a:latin typeface="Arial" panose="020B0604020202020204" pitchFamily="34" charset="0"/>
              </a:rPr>
              <a:t> Prediction</a:t>
            </a:r>
            <a:r>
              <a:rPr lang="en-US" altLang="en-US" sz="2000" dirty="0">
                <a:latin typeface="Arial" panose="020B0604020202020204" pitchFamily="34" charset="0"/>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chemeClr val="tx1"/>
                </a:solidFill>
                <a:effectLst/>
                <a:latin typeface="Arial" panose="020B0604020202020204" pitchFamily="34" charset="0"/>
              </a:rPr>
              <a:t>The trained model predicts the closing price of Bitcoin based on input features.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Footer Placeholder 3">
            <a:extLst>
              <a:ext uri="{FF2B5EF4-FFF2-40B4-BE49-F238E27FC236}">
                <a16:creationId xmlns:a16="http://schemas.microsoft.com/office/drawing/2014/main" id="{97B393A1-DA40-0B34-62E3-CAE8F10ACA4A}"/>
              </a:ext>
            </a:extLst>
          </p:cNvPr>
          <p:cNvSpPr>
            <a:spLocks noGrp="1"/>
          </p:cNvSpPr>
          <p:nvPr>
            <p:ph type="ftr" sz="quarter" idx="11"/>
          </p:nvPr>
        </p:nvSpPr>
        <p:spPr>
          <a:xfrm>
            <a:off x="4648200" y="152400"/>
            <a:ext cx="4114800" cy="856526"/>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latin typeface="Gill Sans MT" panose="020B0502020104020203"/>
                <a:ea typeface="+mn-ea"/>
                <a:cs typeface="+mn-cs"/>
              </a:rPr>
              <a:t>DATA FLOW DIAGRAM</a:t>
            </a:r>
          </a:p>
        </p:txBody>
      </p:sp>
      <p:sp>
        <p:nvSpPr>
          <p:cNvPr id="5" name="Slide Number Placeholder 4">
            <a:extLst>
              <a:ext uri="{FF2B5EF4-FFF2-40B4-BE49-F238E27FC236}">
                <a16:creationId xmlns:a16="http://schemas.microsoft.com/office/drawing/2014/main" id="{3FD63D90-1A68-93B5-6AE2-CB93802C74DE}"/>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2800" b="0" i="0" u="none" strike="noStrike" kern="1200" cap="none" spc="0" normalizeH="0" baseline="0" noProof="0" smtClean="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pic>
        <p:nvPicPr>
          <p:cNvPr id="2" name="Picture 1">
            <a:extLst>
              <a:ext uri="{FF2B5EF4-FFF2-40B4-BE49-F238E27FC236}">
                <a16:creationId xmlns:a16="http://schemas.microsoft.com/office/drawing/2014/main" id="{009F59DB-4716-5BA2-D327-F37CE53BE28F}"/>
              </a:ext>
            </a:extLst>
          </p:cNvPr>
          <p:cNvPicPr>
            <a:picLocks noChangeAspect="1"/>
          </p:cNvPicPr>
          <p:nvPr/>
        </p:nvPicPr>
        <p:blipFill>
          <a:blip r:embed="rId2">
            <a:alphaModFix amt="5000"/>
          </a:blip>
          <a:stretch>
            <a:fillRect/>
          </a:stretch>
        </p:blipFill>
        <p:spPr>
          <a:xfrm>
            <a:off x="2626579" y="0"/>
            <a:ext cx="6938841" cy="6858000"/>
          </a:xfrm>
          <a:prstGeom prst="rect">
            <a:avLst/>
          </a:prstGeom>
        </p:spPr>
      </p:pic>
    </p:spTree>
    <p:extLst>
      <p:ext uri="{BB962C8B-B14F-4D97-AF65-F5344CB8AC3E}">
        <p14:creationId xmlns:p14="http://schemas.microsoft.com/office/powerpoint/2010/main" val="23971604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593B9-0C86-6711-2218-75E3138F981C}"/>
              </a:ext>
            </a:extLst>
          </p:cNvPr>
          <p:cNvSpPr>
            <a:spLocks noGrp="1"/>
          </p:cNvSpPr>
          <p:nvPr>
            <p:ph type="title"/>
          </p:nvPr>
        </p:nvSpPr>
        <p:spPr>
          <a:xfrm>
            <a:off x="1524000" y="1216152"/>
            <a:ext cx="8534400" cy="4416552"/>
          </a:xfrm>
        </p:spPr>
        <p:txBody>
          <a:bodyPr/>
          <a:lstStyle/>
          <a:p>
            <a:endParaRPr lang="en-IN" dirty="0"/>
          </a:p>
        </p:txBody>
      </p:sp>
      <p:sp>
        <p:nvSpPr>
          <p:cNvPr id="4" name="Footer Placeholder 3">
            <a:extLst>
              <a:ext uri="{FF2B5EF4-FFF2-40B4-BE49-F238E27FC236}">
                <a16:creationId xmlns:a16="http://schemas.microsoft.com/office/drawing/2014/main" id="{D45489ED-47EC-B327-4F30-0CBF054405C6}"/>
              </a:ext>
            </a:extLst>
          </p:cNvPr>
          <p:cNvSpPr>
            <a:spLocks noGrp="1"/>
          </p:cNvSpPr>
          <p:nvPr>
            <p:ph type="ftr" sz="quarter" idx="11"/>
          </p:nvPr>
        </p:nvSpPr>
        <p:spPr/>
        <p:txBody>
          <a:bodyPr/>
          <a:lstStyle/>
          <a:p>
            <a:r>
              <a:rPr lang="en-US" sz="1800" dirty="0"/>
              <a:t>SEQUENCE DIAGRAM</a:t>
            </a:r>
          </a:p>
        </p:txBody>
      </p:sp>
      <p:sp>
        <p:nvSpPr>
          <p:cNvPr id="5" name="Slide Number Placeholder 4">
            <a:extLst>
              <a:ext uri="{FF2B5EF4-FFF2-40B4-BE49-F238E27FC236}">
                <a16:creationId xmlns:a16="http://schemas.microsoft.com/office/drawing/2014/main" id="{621456E8-1CE1-A4E8-45CE-D2D31EF52355}"/>
              </a:ext>
            </a:extLst>
          </p:cNvPr>
          <p:cNvSpPr>
            <a:spLocks noGrp="1"/>
          </p:cNvSpPr>
          <p:nvPr>
            <p:ph type="sldNum" sz="quarter" idx="12"/>
          </p:nvPr>
        </p:nvSpPr>
        <p:spPr/>
        <p:txBody>
          <a:bodyPr/>
          <a:lstStyle/>
          <a:p>
            <a:fld id="{294A09A9-5501-47C1-A89A-A340965A2BE2}" type="slidenum">
              <a:rPr lang="en-US" smtClean="0"/>
              <a:t>18</a:t>
            </a:fld>
            <a:endParaRPr lang="en-US" dirty="0"/>
          </a:p>
        </p:txBody>
      </p:sp>
      <p:pic>
        <p:nvPicPr>
          <p:cNvPr id="6" name="Picture 5" descr="Generated image">
            <a:extLst>
              <a:ext uri="{FF2B5EF4-FFF2-40B4-BE49-F238E27FC236}">
                <a16:creationId xmlns:a16="http://schemas.microsoft.com/office/drawing/2014/main" id="{842D4420-77E3-194A-CD4B-75984E302BB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868101"/>
            <a:ext cx="8534400" cy="5227899"/>
          </a:xfrm>
          <a:prstGeom prst="rect">
            <a:avLst/>
          </a:prstGeom>
          <a:noFill/>
          <a:ln>
            <a:noFill/>
          </a:ln>
        </p:spPr>
      </p:pic>
    </p:spTree>
    <p:extLst>
      <p:ext uri="{BB962C8B-B14F-4D97-AF65-F5344CB8AC3E}">
        <p14:creationId xmlns:p14="http://schemas.microsoft.com/office/powerpoint/2010/main" val="3983022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4BB9A-68FD-AB48-A34E-1270384553CD}"/>
              </a:ext>
            </a:extLst>
          </p:cNvPr>
          <p:cNvSpPr>
            <a:spLocks noGrp="1"/>
          </p:cNvSpPr>
          <p:nvPr>
            <p:ph type="title"/>
          </p:nvPr>
        </p:nvSpPr>
        <p:spPr/>
        <p:txBody>
          <a:bodyPr>
            <a:normAutofit/>
          </a:bodyPr>
          <a:lstStyle/>
          <a:p>
            <a:br>
              <a:rPr lang="en-IN" sz="1800" b="1" dirty="0"/>
            </a:br>
            <a:r>
              <a:rPr lang="en-IN" sz="1800" b="1" dirty="0"/>
              <a:t>SEQUENCE</a:t>
            </a:r>
            <a:r>
              <a:rPr lang="en-IN" sz="1800" dirty="0"/>
              <a:t> </a:t>
            </a:r>
            <a:r>
              <a:rPr lang="en-IN" sz="1800" b="1" dirty="0"/>
              <a:t>DIAGRAM</a:t>
            </a:r>
          </a:p>
        </p:txBody>
      </p:sp>
      <p:sp>
        <p:nvSpPr>
          <p:cNvPr id="3" name="Content Placeholder 2">
            <a:extLst>
              <a:ext uri="{FF2B5EF4-FFF2-40B4-BE49-F238E27FC236}">
                <a16:creationId xmlns:a16="http://schemas.microsoft.com/office/drawing/2014/main" id="{51013E3A-9B57-1A0B-2717-43E6FE0901E7}"/>
              </a:ext>
            </a:extLst>
          </p:cNvPr>
          <p:cNvSpPr>
            <a:spLocks noGrp="1"/>
          </p:cNvSpPr>
          <p:nvPr>
            <p:ph sz="half" idx="2"/>
          </p:nvPr>
        </p:nvSpPr>
        <p:spPr>
          <a:xfrm>
            <a:off x="612647" y="2441448"/>
            <a:ext cx="10972800" cy="3044952"/>
          </a:xfrm>
        </p:spPr>
        <p:txBody>
          <a:bodyPr>
            <a:normAutofit/>
          </a:bodyPr>
          <a:lstStyle/>
          <a:p>
            <a:pPr>
              <a:buFont typeface="+mj-lt"/>
              <a:buAutoNum type="arabicPeriod"/>
            </a:pPr>
            <a:r>
              <a:rPr lang="en-US" sz="1800" b="1" dirty="0"/>
              <a:t> User → System: Input features</a:t>
            </a:r>
            <a:r>
              <a:rPr lang="en-US" sz="1800" dirty="0"/>
              <a:t> – The user provides input data (features) to the system.</a:t>
            </a:r>
          </a:p>
          <a:p>
            <a:pPr>
              <a:buFont typeface="+mj-lt"/>
              <a:buAutoNum type="arabicPeriod"/>
            </a:pPr>
            <a:r>
              <a:rPr lang="en-US" sz="1800" b="1" dirty="0"/>
              <a:t> System → User: Make prediction</a:t>
            </a:r>
            <a:r>
              <a:rPr lang="en-US" sz="1800" dirty="0"/>
              <a:t> – The system processes the input and makes a prediction.</a:t>
            </a:r>
          </a:p>
          <a:p>
            <a:pPr>
              <a:buFont typeface="+mj-lt"/>
              <a:buAutoNum type="arabicPeriod"/>
            </a:pPr>
            <a:r>
              <a:rPr lang="en-US" sz="1800" b="1" dirty="0"/>
              <a:t> User ← System: Display predicted price</a:t>
            </a:r>
            <a:r>
              <a:rPr lang="en-US" sz="1800" dirty="0"/>
              <a:t> – The system sends back and shows the predicted price to the user.</a:t>
            </a:r>
          </a:p>
          <a:p>
            <a:endParaRPr lang="en-IN" sz="1800" dirty="0"/>
          </a:p>
        </p:txBody>
      </p:sp>
      <p:sp>
        <p:nvSpPr>
          <p:cNvPr id="5" name="Slide Number Placeholder 4">
            <a:extLst>
              <a:ext uri="{FF2B5EF4-FFF2-40B4-BE49-F238E27FC236}">
                <a16:creationId xmlns:a16="http://schemas.microsoft.com/office/drawing/2014/main" id="{586C47CD-5703-D274-4FC2-917DDF3ECA25}"/>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2800" b="0" i="0" u="none" strike="noStrike" kern="1200" cap="none" spc="0" normalizeH="0" baseline="0" noProof="0" smtClean="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pic>
        <p:nvPicPr>
          <p:cNvPr id="4" name="Picture 3">
            <a:extLst>
              <a:ext uri="{FF2B5EF4-FFF2-40B4-BE49-F238E27FC236}">
                <a16:creationId xmlns:a16="http://schemas.microsoft.com/office/drawing/2014/main" id="{B6D60538-B377-827C-36F8-55FC266C628D}"/>
              </a:ext>
            </a:extLst>
          </p:cNvPr>
          <p:cNvPicPr>
            <a:picLocks noChangeAspect="1"/>
          </p:cNvPicPr>
          <p:nvPr/>
        </p:nvPicPr>
        <p:blipFill>
          <a:blip r:embed="rId2">
            <a:alphaModFix amt="5000"/>
          </a:blip>
          <a:stretch>
            <a:fillRect/>
          </a:stretch>
        </p:blipFill>
        <p:spPr>
          <a:xfrm>
            <a:off x="2626579" y="0"/>
            <a:ext cx="6938841" cy="6858000"/>
          </a:xfrm>
          <a:prstGeom prst="rect">
            <a:avLst/>
          </a:prstGeom>
        </p:spPr>
      </p:pic>
    </p:spTree>
    <p:extLst>
      <p:ext uri="{BB962C8B-B14F-4D97-AF65-F5344CB8AC3E}">
        <p14:creationId xmlns:p14="http://schemas.microsoft.com/office/powerpoint/2010/main" val="583740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E148A31-861E-313E-DA8D-6FB589D538AA}"/>
              </a:ext>
            </a:extLst>
          </p:cNvPr>
          <p:cNvSpPr>
            <a:spLocks noGrp="1"/>
          </p:cNvSpPr>
          <p:nvPr>
            <p:ph type="subTitle" idx="1"/>
          </p:nvPr>
        </p:nvSpPr>
        <p:spPr>
          <a:xfrm>
            <a:off x="1078992" y="838200"/>
            <a:ext cx="10040112" cy="5343144"/>
          </a:xfrm>
        </p:spPr>
        <p:txBody>
          <a:bodyPr/>
          <a:lstStyle/>
          <a:p>
            <a:r>
              <a:rPr lang="en-US" sz="2800" dirty="0"/>
              <a:t>Objective:</a:t>
            </a:r>
          </a:p>
          <a:p>
            <a:endParaRPr lang="en-US" sz="2800" dirty="0"/>
          </a:p>
          <a:p>
            <a:r>
              <a:rPr lang="en-US" sz="2800" b="0" dirty="0">
                <a:latin typeface="Calibri" panose="020F0502020204030204" pitchFamily="34" charset="0"/>
                <a:ea typeface="Calibri" panose="020F0502020204030204" pitchFamily="34" charset="0"/>
                <a:cs typeface="Calibri" panose="020F0502020204030204" pitchFamily="34" charset="0"/>
              </a:rPr>
              <a:t>This project aims to develop a machine learning-based system for Bitcoin price prediction using historical data and technical indicators like Moving Averages, RSI, and MACD. Models such as Linear Regression and Random Forest will be implemented and evaluated using metrics like MSE, RMSE, and R² Score to determine the most accurate approach. The goal is to provide data-driven insights for traders and investors, helping them make informed decisions. Additionally, the system is designed to be adaptive and scalable, allowing continuous updates and potential expansion to other cryptocurrencies.</a:t>
            </a:r>
          </a:p>
          <a:p>
            <a:r>
              <a:rPr lang="en-US" sz="2800" b="0" dirty="0">
                <a:latin typeface="Calibri" panose="020F0502020204030204" pitchFamily="34" charset="0"/>
                <a:ea typeface="Calibri" panose="020F0502020204030204" pitchFamily="34" charset="0"/>
                <a:cs typeface="Calibri" panose="020F0502020204030204" pitchFamily="34" charset="0"/>
              </a:rPr>
              <a:t>                                                         </a:t>
            </a:r>
            <a:r>
              <a:rPr lang="en-US" sz="1200" dirty="0">
                <a:latin typeface="Calibri" panose="020F0502020204030204" pitchFamily="34" charset="0"/>
                <a:ea typeface="Calibri" panose="020F0502020204030204" pitchFamily="34" charset="0"/>
                <a:cs typeface="Calibri" panose="020F0502020204030204" pitchFamily="34" charset="0"/>
              </a:rPr>
              <a:t>Cryptocurrency price prediction using Machine Learning with python</a:t>
            </a:r>
          </a:p>
          <a:p>
            <a:endParaRPr lang="en-IN" dirty="0"/>
          </a:p>
        </p:txBody>
      </p:sp>
      <p:pic>
        <p:nvPicPr>
          <p:cNvPr id="5" name="Picture 4">
            <a:extLst>
              <a:ext uri="{FF2B5EF4-FFF2-40B4-BE49-F238E27FC236}">
                <a16:creationId xmlns:a16="http://schemas.microsoft.com/office/drawing/2014/main" id="{B62022D7-3138-E94C-4BB5-878EC4F9FE24}"/>
              </a:ext>
            </a:extLst>
          </p:cNvPr>
          <p:cNvPicPr>
            <a:picLocks noChangeAspect="1"/>
          </p:cNvPicPr>
          <p:nvPr/>
        </p:nvPicPr>
        <p:blipFill>
          <a:blip r:embed="rId2">
            <a:alphaModFix amt="5000"/>
          </a:blip>
          <a:stretch>
            <a:fillRect/>
          </a:stretch>
        </p:blipFill>
        <p:spPr>
          <a:xfrm>
            <a:off x="2626579" y="0"/>
            <a:ext cx="6938841" cy="6858000"/>
          </a:xfrm>
          <a:prstGeom prst="rect">
            <a:avLst/>
          </a:prstGeom>
        </p:spPr>
      </p:pic>
    </p:spTree>
    <p:extLst>
      <p:ext uri="{BB962C8B-B14F-4D97-AF65-F5344CB8AC3E}">
        <p14:creationId xmlns:p14="http://schemas.microsoft.com/office/powerpoint/2010/main" val="11869971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6302F8E-6DBA-12DA-EDA8-3DDD8E6D2FD3}"/>
              </a:ext>
            </a:extLst>
          </p:cNvPr>
          <p:cNvSpPr>
            <a:spLocks noGrp="1"/>
          </p:cNvSpPr>
          <p:nvPr>
            <p:ph type="ftr" sz="quarter" idx="11"/>
          </p:nvPr>
        </p:nvSpPr>
        <p:spPr/>
        <p:txBody>
          <a:bodyPr/>
          <a:lstStyle/>
          <a:p>
            <a:r>
              <a:rPr lang="en-US" sz="1800" dirty="0"/>
              <a:t>COLLABORATION DIAGRAM</a:t>
            </a:r>
          </a:p>
        </p:txBody>
      </p:sp>
      <p:sp>
        <p:nvSpPr>
          <p:cNvPr id="5" name="Slide Number Placeholder 4">
            <a:extLst>
              <a:ext uri="{FF2B5EF4-FFF2-40B4-BE49-F238E27FC236}">
                <a16:creationId xmlns:a16="http://schemas.microsoft.com/office/drawing/2014/main" id="{2365498B-7283-8766-8029-21D0B5CE9896}"/>
              </a:ext>
            </a:extLst>
          </p:cNvPr>
          <p:cNvSpPr>
            <a:spLocks noGrp="1"/>
          </p:cNvSpPr>
          <p:nvPr>
            <p:ph type="sldNum" sz="quarter" idx="12"/>
          </p:nvPr>
        </p:nvSpPr>
        <p:spPr/>
        <p:txBody>
          <a:bodyPr/>
          <a:lstStyle/>
          <a:p>
            <a:fld id="{294A09A9-5501-47C1-A89A-A340965A2BE2}" type="slidenum">
              <a:rPr lang="en-US" smtClean="0"/>
              <a:t>20</a:t>
            </a:fld>
            <a:endParaRPr lang="en-US" dirty="0"/>
          </a:p>
        </p:txBody>
      </p:sp>
      <p:pic>
        <p:nvPicPr>
          <p:cNvPr id="6" name="Content Placeholder 5">
            <a:extLst>
              <a:ext uri="{FF2B5EF4-FFF2-40B4-BE49-F238E27FC236}">
                <a16:creationId xmlns:a16="http://schemas.microsoft.com/office/drawing/2014/main" id="{FE22EEE8-5D3E-3099-F807-3D232F13D88D}"/>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828800" y="868101"/>
            <a:ext cx="8077199" cy="5227899"/>
          </a:xfrm>
          <a:prstGeom prst="rect">
            <a:avLst/>
          </a:prstGeom>
        </p:spPr>
      </p:pic>
    </p:spTree>
    <p:extLst>
      <p:ext uri="{BB962C8B-B14F-4D97-AF65-F5344CB8AC3E}">
        <p14:creationId xmlns:p14="http://schemas.microsoft.com/office/powerpoint/2010/main" val="1908110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3F4D-DF7B-DD79-10A8-A3C761013F57}"/>
              </a:ext>
            </a:extLst>
          </p:cNvPr>
          <p:cNvSpPr>
            <a:spLocks noGrp="1"/>
          </p:cNvSpPr>
          <p:nvPr>
            <p:ph type="title"/>
          </p:nvPr>
        </p:nvSpPr>
        <p:spPr/>
        <p:txBody>
          <a:bodyPr>
            <a:normAutofit/>
          </a:bodyPr>
          <a:lstStyle/>
          <a:p>
            <a:r>
              <a:rPr lang="en-IN" sz="1800" b="1" dirty="0"/>
              <a:t>COLLABORATION DIAGRAM</a:t>
            </a:r>
          </a:p>
        </p:txBody>
      </p:sp>
      <p:sp>
        <p:nvSpPr>
          <p:cNvPr id="3" name="Content Placeholder 2">
            <a:extLst>
              <a:ext uri="{FF2B5EF4-FFF2-40B4-BE49-F238E27FC236}">
                <a16:creationId xmlns:a16="http://schemas.microsoft.com/office/drawing/2014/main" id="{3F392871-6915-73B2-D896-69CFE9501502}"/>
              </a:ext>
            </a:extLst>
          </p:cNvPr>
          <p:cNvSpPr>
            <a:spLocks noGrp="1"/>
          </p:cNvSpPr>
          <p:nvPr>
            <p:ph sz="half" idx="2"/>
          </p:nvPr>
        </p:nvSpPr>
        <p:spPr/>
        <p:txBody>
          <a:bodyPr>
            <a:normAutofit/>
          </a:bodyPr>
          <a:lstStyle/>
          <a:p>
            <a:pPr>
              <a:buFont typeface="+mj-lt"/>
              <a:buAutoNum type="arabicPeriod"/>
            </a:pPr>
            <a:r>
              <a:rPr lang="en-US" sz="1800" b="1" dirty="0"/>
              <a:t> User</a:t>
            </a:r>
            <a:r>
              <a:rPr lang="en-US" sz="1800" dirty="0"/>
              <a:t> asks for a prediction.</a:t>
            </a:r>
          </a:p>
          <a:p>
            <a:pPr>
              <a:buFont typeface="+mj-lt"/>
              <a:buAutoNum type="arabicPeriod"/>
            </a:pPr>
            <a:r>
              <a:rPr lang="en-US" sz="1800" dirty="0"/>
              <a:t> The </a:t>
            </a:r>
            <a:r>
              <a:rPr lang="en-US" sz="1800" b="1" dirty="0"/>
              <a:t>system shows the result</a:t>
            </a:r>
            <a:r>
              <a:rPr lang="en-US" sz="1800" dirty="0"/>
              <a:t> using charts or text.</a:t>
            </a:r>
          </a:p>
          <a:p>
            <a:pPr>
              <a:buFont typeface="+mj-lt"/>
              <a:buAutoNum type="arabicPeriod"/>
            </a:pPr>
            <a:r>
              <a:rPr lang="en-US" sz="1800" dirty="0"/>
              <a:t> A </a:t>
            </a:r>
            <a:r>
              <a:rPr lang="en-US" sz="1800" b="1" dirty="0"/>
              <a:t>machine learning model</a:t>
            </a:r>
            <a:r>
              <a:rPr lang="en-US" sz="1800" dirty="0"/>
              <a:t> makes the prediction.</a:t>
            </a:r>
          </a:p>
          <a:p>
            <a:pPr>
              <a:buFont typeface="+mj-lt"/>
              <a:buAutoNum type="arabicPeriod"/>
            </a:pPr>
            <a:r>
              <a:rPr lang="en-US" sz="1800" dirty="0"/>
              <a:t> It uses </a:t>
            </a:r>
            <a:r>
              <a:rPr lang="en-US" sz="1800" b="1" dirty="0"/>
              <a:t>features created from clean data</a:t>
            </a:r>
            <a:r>
              <a:rPr lang="en-US" sz="1800" dirty="0"/>
              <a:t>.</a:t>
            </a:r>
          </a:p>
          <a:p>
            <a:pPr>
              <a:buFont typeface="+mj-lt"/>
              <a:buAutoNum type="arabicPeriod"/>
            </a:pPr>
            <a:r>
              <a:rPr lang="en-US" sz="1800" dirty="0"/>
              <a:t> Raw data is </a:t>
            </a:r>
            <a:r>
              <a:rPr lang="en-US" sz="1800" b="1" dirty="0"/>
              <a:t>collected from sources</a:t>
            </a:r>
            <a:r>
              <a:rPr lang="en-US" sz="1800" dirty="0"/>
              <a:t> like APIs or CSV files.</a:t>
            </a:r>
          </a:p>
          <a:p>
            <a:pPr>
              <a:buFont typeface="+mj-lt"/>
              <a:buAutoNum type="arabicPeriod"/>
            </a:pPr>
            <a:r>
              <a:rPr lang="en-US" sz="1800" dirty="0"/>
              <a:t> That data goes through </a:t>
            </a:r>
            <a:r>
              <a:rPr lang="en-US" sz="1800" b="1" dirty="0"/>
              <a:t>preprocessing and feature engineering</a:t>
            </a:r>
            <a:r>
              <a:rPr lang="en-US" sz="1800" dirty="0"/>
              <a:t> before being used by the model.</a:t>
            </a:r>
          </a:p>
          <a:p>
            <a:endParaRPr lang="en-IN" sz="1800" dirty="0"/>
          </a:p>
        </p:txBody>
      </p:sp>
      <p:sp>
        <p:nvSpPr>
          <p:cNvPr id="5" name="Slide Number Placeholder 4">
            <a:extLst>
              <a:ext uri="{FF2B5EF4-FFF2-40B4-BE49-F238E27FC236}">
                <a16:creationId xmlns:a16="http://schemas.microsoft.com/office/drawing/2014/main" id="{4A5AF668-2075-2D3D-9A77-0B0E52DD0982}"/>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2800" b="0" i="0" u="none" strike="noStrike" kern="1200" cap="none" spc="0" normalizeH="0" baseline="0" noProof="0" smtClean="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pic>
        <p:nvPicPr>
          <p:cNvPr id="4" name="Picture 3">
            <a:extLst>
              <a:ext uri="{FF2B5EF4-FFF2-40B4-BE49-F238E27FC236}">
                <a16:creationId xmlns:a16="http://schemas.microsoft.com/office/drawing/2014/main" id="{7E66ABD3-6002-C6F8-7A0C-EACF567BDC10}"/>
              </a:ext>
            </a:extLst>
          </p:cNvPr>
          <p:cNvPicPr>
            <a:picLocks noChangeAspect="1"/>
          </p:cNvPicPr>
          <p:nvPr/>
        </p:nvPicPr>
        <p:blipFill>
          <a:blip r:embed="rId2">
            <a:alphaModFix amt="5000"/>
          </a:blip>
          <a:stretch>
            <a:fillRect/>
          </a:stretch>
        </p:blipFill>
        <p:spPr>
          <a:xfrm>
            <a:off x="2626579" y="0"/>
            <a:ext cx="6938841" cy="6858000"/>
          </a:xfrm>
          <a:prstGeom prst="rect">
            <a:avLst/>
          </a:prstGeom>
        </p:spPr>
      </p:pic>
    </p:spTree>
    <p:extLst>
      <p:ext uri="{BB962C8B-B14F-4D97-AF65-F5344CB8AC3E}">
        <p14:creationId xmlns:p14="http://schemas.microsoft.com/office/powerpoint/2010/main" val="26784247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131AB86-9574-32A1-F63C-6608229A56FB}"/>
              </a:ext>
            </a:extLst>
          </p:cNvPr>
          <p:cNvSpPr>
            <a:spLocks noGrp="1"/>
          </p:cNvSpPr>
          <p:nvPr>
            <p:ph type="ftr" sz="quarter" idx="11"/>
          </p:nvPr>
        </p:nvSpPr>
        <p:spPr/>
        <p:txBody>
          <a:bodyPr/>
          <a:lstStyle/>
          <a:p>
            <a:r>
              <a:rPr lang="en-US" sz="1800" dirty="0"/>
              <a:t>ACTIVITY DIAGRAM</a:t>
            </a:r>
          </a:p>
        </p:txBody>
      </p:sp>
      <p:sp>
        <p:nvSpPr>
          <p:cNvPr id="5" name="Slide Number Placeholder 4">
            <a:extLst>
              <a:ext uri="{FF2B5EF4-FFF2-40B4-BE49-F238E27FC236}">
                <a16:creationId xmlns:a16="http://schemas.microsoft.com/office/drawing/2014/main" id="{1B512546-C673-683C-BB19-36A39CDDEFAC}"/>
              </a:ext>
            </a:extLst>
          </p:cNvPr>
          <p:cNvSpPr>
            <a:spLocks noGrp="1"/>
          </p:cNvSpPr>
          <p:nvPr>
            <p:ph type="sldNum" sz="quarter" idx="12"/>
          </p:nvPr>
        </p:nvSpPr>
        <p:spPr/>
        <p:txBody>
          <a:bodyPr/>
          <a:lstStyle/>
          <a:p>
            <a:fld id="{294A09A9-5501-47C1-A89A-A340965A2BE2}" type="slidenum">
              <a:rPr lang="en-US" smtClean="0"/>
              <a:t>22</a:t>
            </a:fld>
            <a:endParaRPr lang="en-US" dirty="0"/>
          </a:p>
        </p:txBody>
      </p:sp>
      <p:pic>
        <p:nvPicPr>
          <p:cNvPr id="6" name="Content Placeholder 5" descr="Generated image">
            <a:extLst>
              <a:ext uri="{FF2B5EF4-FFF2-40B4-BE49-F238E27FC236}">
                <a16:creationId xmlns:a16="http://schemas.microsoft.com/office/drawing/2014/main" id="{E6E4D310-A030-D62E-A814-537B0AD223CB}"/>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3581400" y="868102"/>
            <a:ext cx="4648200" cy="5138446"/>
          </a:xfrm>
          <a:prstGeom prst="rect">
            <a:avLst/>
          </a:prstGeom>
          <a:noFill/>
          <a:ln>
            <a:noFill/>
          </a:ln>
        </p:spPr>
      </p:pic>
    </p:spTree>
    <p:extLst>
      <p:ext uri="{BB962C8B-B14F-4D97-AF65-F5344CB8AC3E}">
        <p14:creationId xmlns:p14="http://schemas.microsoft.com/office/powerpoint/2010/main" val="1305390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6F4F1-9483-2823-4AAC-1783BD4E77EE}"/>
              </a:ext>
            </a:extLst>
          </p:cNvPr>
          <p:cNvSpPr>
            <a:spLocks noGrp="1"/>
          </p:cNvSpPr>
          <p:nvPr>
            <p:ph type="title"/>
          </p:nvPr>
        </p:nvSpPr>
        <p:spPr/>
        <p:txBody>
          <a:bodyPr>
            <a:normAutofit/>
          </a:bodyPr>
          <a:lstStyle/>
          <a:p>
            <a:br>
              <a:rPr lang="en-IN" sz="1800" b="1" dirty="0"/>
            </a:br>
            <a:r>
              <a:rPr lang="en-IN" sz="1800" b="1" dirty="0"/>
              <a:t>ACTIVITY DIAGRAM</a:t>
            </a:r>
          </a:p>
        </p:txBody>
      </p:sp>
      <p:sp>
        <p:nvSpPr>
          <p:cNvPr id="3" name="Content Placeholder 2">
            <a:extLst>
              <a:ext uri="{FF2B5EF4-FFF2-40B4-BE49-F238E27FC236}">
                <a16:creationId xmlns:a16="http://schemas.microsoft.com/office/drawing/2014/main" id="{15E590DC-3A08-E90C-E6A2-B0CEB1F0B4BB}"/>
              </a:ext>
            </a:extLst>
          </p:cNvPr>
          <p:cNvSpPr>
            <a:spLocks noGrp="1"/>
          </p:cNvSpPr>
          <p:nvPr>
            <p:ph sz="half" idx="2"/>
          </p:nvPr>
        </p:nvSpPr>
        <p:spPr>
          <a:xfrm>
            <a:off x="612647" y="2057401"/>
            <a:ext cx="10972800" cy="3931920"/>
          </a:xfrm>
        </p:spPr>
        <p:txBody>
          <a:bodyPr>
            <a:noAutofit/>
          </a:bodyPr>
          <a:lstStyle/>
          <a:p>
            <a:pPr>
              <a:buFont typeface="+mj-lt"/>
              <a:buAutoNum type="arabicPeriod"/>
            </a:pPr>
            <a:r>
              <a:rPr lang="en-US" sz="1800" b="1" dirty="0"/>
              <a:t> Start</a:t>
            </a:r>
            <a:r>
              <a:rPr lang="en-US" sz="1800" dirty="0"/>
              <a:t> – Begin the prediction process.</a:t>
            </a:r>
          </a:p>
          <a:p>
            <a:pPr>
              <a:buFont typeface="+mj-lt"/>
              <a:buAutoNum type="arabicPeriod"/>
            </a:pPr>
            <a:r>
              <a:rPr lang="en-US" sz="1800" b="1" dirty="0"/>
              <a:t> Upload cryptocurrency dataset</a:t>
            </a:r>
            <a:r>
              <a:rPr lang="en-US" sz="1800" dirty="0"/>
              <a:t> – Add your crypto data file to the system.</a:t>
            </a:r>
          </a:p>
          <a:p>
            <a:pPr>
              <a:buFont typeface="+mj-lt"/>
              <a:buAutoNum type="arabicPeriod"/>
            </a:pPr>
            <a:r>
              <a:rPr lang="en-US" sz="1800" b="1" dirty="0"/>
              <a:t> Preprocess data</a:t>
            </a:r>
            <a:r>
              <a:rPr lang="en-US" sz="1800" dirty="0"/>
              <a:t> – Clean and format the data so it's ready to use.</a:t>
            </a:r>
          </a:p>
          <a:p>
            <a:pPr>
              <a:buFont typeface="+mj-lt"/>
              <a:buAutoNum type="arabicPeriod"/>
            </a:pPr>
            <a:r>
              <a:rPr lang="en-US" sz="1800" b="1" dirty="0"/>
              <a:t> Create new features</a:t>
            </a:r>
            <a:r>
              <a:rPr lang="en-US" sz="1800" dirty="0"/>
              <a:t> – Add useful information (like trends or averages) to help the model.</a:t>
            </a:r>
          </a:p>
          <a:p>
            <a:pPr>
              <a:buFont typeface="+mj-lt"/>
              <a:buAutoNum type="arabicPeriod"/>
            </a:pPr>
            <a:r>
              <a:rPr lang="en-US" sz="1800" b="1" dirty="0"/>
              <a:t> Train Random Forest model</a:t>
            </a:r>
            <a:r>
              <a:rPr lang="en-US" sz="1800" dirty="0"/>
              <a:t> – Teach the model using the data and features.</a:t>
            </a:r>
          </a:p>
          <a:p>
            <a:pPr>
              <a:buFont typeface="+mj-lt"/>
              <a:buAutoNum type="arabicPeriod"/>
            </a:pPr>
            <a:r>
              <a:rPr lang="en-US" sz="1800" b="1" dirty="0"/>
              <a:t> Generate predictions</a:t>
            </a:r>
            <a:r>
              <a:rPr lang="en-US" sz="1800" dirty="0"/>
              <a:t> – Use the trained model to predict future prices or trends.</a:t>
            </a:r>
          </a:p>
          <a:p>
            <a:pPr>
              <a:buFont typeface="+mj-lt"/>
              <a:buAutoNum type="arabicPeriod"/>
            </a:pPr>
            <a:r>
              <a:rPr lang="en-US" sz="1800" b="1" dirty="0"/>
              <a:t> Visualize results</a:t>
            </a:r>
            <a:r>
              <a:rPr lang="en-US" sz="1800" dirty="0"/>
              <a:t> – Show the predictions using graphs or charts.</a:t>
            </a:r>
          </a:p>
          <a:p>
            <a:pPr>
              <a:buFont typeface="+mj-lt"/>
              <a:buAutoNum type="arabicPeriod"/>
            </a:pPr>
            <a:r>
              <a:rPr lang="en-US" sz="1800" b="1" dirty="0"/>
              <a:t> End</a:t>
            </a:r>
            <a:r>
              <a:rPr lang="en-US" sz="1800" dirty="0"/>
              <a:t> – The process is complete.</a:t>
            </a:r>
          </a:p>
          <a:p>
            <a:endParaRPr lang="en-IN" sz="1800" dirty="0"/>
          </a:p>
        </p:txBody>
      </p:sp>
      <p:sp>
        <p:nvSpPr>
          <p:cNvPr id="5" name="Slide Number Placeholder 4">
            <a:extLst>
              <a:ext uri="{FF2B5EF4-FFF2-40B4-BE49-F238E27FC236}">
                <a16:creationId xmlns:a16="http://schemas.microsoft.com/office/drawing/2014/main" id="{8F2ECFC5-7622-903B-86B3-30F3F22C396B}"/>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2800" b="0" i="0" u="none" strike="noStrike" kern="1200" cap="none" spc="0" normalizeH="0" baseline="0" noProof="0" smtClean="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pic>
        <p:nvPicPr>
          <p:cNvPr id="4" name="Picture 3">
            <a:extLst>
              <a:ext uri="{FF2B5EF4-FFF2-40B4-BE49-F238E27FC236}">
                <a16:creationId xmlns:a16="http://schemas.microsoft.com/office/drawing/2014/main" id="{3C51260C-834A-23C8-8498-F4F1CD3647B2}"/>
              </a:ext>
            </a:extLst>
          </p:cNvPr>
          <p:cNvPicPr>
            <a:picLocks noChangeAspect="1"/>
          </p:cNvPicPr>
          <p:nvPr/>
        </p:nvPicPr>
        <p:blipFill>
          <a:blip r:embed="rId2">
            <a:alphaModFix amt="5000"/>
          </a:blip>
          <a:stretch>
            <a:fillRect/>
          </a:stretch>
        </p:blipFill>
        <p:spPr>
          <a:xfrm>
            <a:off x="2626579" y="0"/>
            <a:ext cx="6938841" cy="6858000"/>
          </a:xfrm>
          <a:prstGeom prst="rect">
            <a:avLst/>
          </a:prstGeom>
        </p:spPr>
      </p:pic>
    </p:spTree>
    <p:extLst>
      <p:ext uri="{BB962C8B-B14F-4D97-AF65-F5344CB8AC3E}">
        <p14:creationId xmlns:p14="http://schemas.microsoft.com/office/powerpoint/2010/main" val="2097709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934E0-C59E-625C-F303-59048A1FA31F}"/>
              </a:ext>
            </a:extLst>
          </p:cNvPr>
          <p:cNvSpPr>
            <a:spLocks noGrp="1"/>
          </p:cNvSpPr>
          <p:nvPr>
            <p:ph type="title"/>
          </p:nvPr>
        </p:nvSpPr>
        <p:spPr/>
        <p:txBody>
          <a:bodyPr>
            <a:normAutofit/>
          </a:bodyPr>
          <a:lstStyle/>
          <a:p>
            <a:br>
              <a:rPr lang="en-US" sz="1800" dirty="0"/>
            </a:br>
            <a:br>
              <a:rPr lang="en-US" sz="1800" dirty="0"/>
            </a:br>
            <a:r>
              <a:rPr lang="en-US" sz="1800" b="1" dirty="0"/>
              <a:t>Coding and EXECUTION</a:t>
            </a:r>
            <a:endParaRPr lang="en-IN" sz="1800" b="1" dirty="0"/>
          </a:p>
        </p:txBody>
      </p:sp>
      <p:sp>
        <p:nvSpPr>
          <p:cNvPr id="5" name="Slide Number Placeholder 4">
            <a:extLst>
              <a:ext uri="{FF2B5EF4-FFF2-40B4-BE49-F238E27FC236}">
                <a16:creationId xmlns:a16="http://schemas.microsoft.com/office/drawing/2014/main" id="{B9B10E38-4544-700A-81F0-2EDB761C0DFF}"/>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2800" b="0" i="0" u="none" strike="noStrike" kern="1200" cap="none" spc="0" normalizeH="0" baseline="0" noProof="0" smtClean="0">
                <a:ln>
                  <a:noFill/>
                </a:ln>
                <a:solidFill>
                  <a:srgbClr val="B71E42"/>
                </a:solidFill>
                <a:effectLst/>
                <a:uLnTx/>
                <a:uFillTx/>
                <a:latin typeface="Gill Sans MT" panose="020B05020201040202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2800" b="0" i="0" u="none" strike="noStrike" kern="1200" cap="none" spc="0" normalizeH="0" baseline="0" noProof="0" dirty="0">
              <a:ln>
                <a:noFill/>
              </a:ln>
              <a:solidFill>
                <a:srgbClr val="B71E42"/>
              </a:solidFill>
              <a:effectLst/>
              <a:uLnTx/>
              <a:uFillTx/>
              <a:latin typeface="Gill Sans MT" panose="020B0502020104020203"/>
              <a:ea typeface="+mn-ea"/>
              <a:cs typeface="+mn-cs"/>
            </a:endParaRPr>
          </a:p>
        </p:txBody>
      </p:sp>
      <p:sp>
        <p:nvSpPr>
          <p:cNvPr id="6" name="Rectangle 1">
            <a:extLst>
              <a:ext uri="{FF2B5EF4-FFF2-40B4-BE49-F238E27FC236}">
                <a16:creationId xmlns:a16="http://schemas.microsoft.com/office/drawing/2014/main" id="{62DD7B3E-5ECD-D0F5-8721-C365F8CCC5AC}"/>
              </a:ext>
            </a:extLst>
          </p:cNvPr>
          <p:cNvSpPr>
            <a:spLocks noGrp="1" noChangeArrowheads="1"/>
          </p:cNvSpPr>
          <p:nvPr>
            <p:ph sz="half" idx="2"/>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Python</a:t>
            </a:r>
            <a:r>
              <a:rPr kumimoji="0" lang="en-US" altLang="en-US" sz="1800" b="0" i="0" u="none" strike="noStrike" cap="none" normalizeH="0" baseline="0" dirty="0">
                <a:ln>
                  <a:noFill/>
                </a:ln>
                <a:solidFill>
                  <a:schemeClr val="tx1"/>
                </a:solidFill>
                <a:effectLst/>
                <a:latin typeface="Arial" panose="020B0604020202020204" pitchFamily="34" charset="0"/>
              </a:rPr>
              <a:t> – Core programming language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Pandas &amp; NumPy</a:t>
            </a:r>
            <a:r>
              <a:rPr kumimoji="0" lang="en-US" altLang="en-US" sz="1800" b="0" i="0" u="none" strike="noStrike" cap="none" normalizeH="0" baseline="0" dirty="0">
                <a:ln>
                  <a:noFill/>
                </a:ln>
                <a:solidFill>
                  <a:schemeClr val="tx1"/>
                </a:solidFill>
                <a:effectLst/>
                <a:latin typeface="Arial" panose="020B0604020202020204" pitchFamily="34" charset="0"/>
              </a:rPr>
              <a:t> – For data handling and processing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Scikit-learn</a:t>
            </a:r>
            <a:r>
              <a:rPr kumimoji="0" lang="en-US" altLang="en-US" sz="1800" b="0" i="0" u="none" strike="noStrike" cap="none" normalizeH="0" baseline="0" dirty="0">
                <a:ln>
                  <a:noFill/>
                </a:ln>
                <a:solidFill>
                  <a:schemeClr val="tx1"/>
                </a:solidFill>
                <a:effectLst/>
                <a:latin typeface="Arial" panose="020B0604020202020204" pitchFamily="34" charset="0"/>
              </a:rPr>
              <a:t> – ML models, scaling, and evaluation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XGBoost</a:t>
            </a:r>
            <a:r>
              <a:rPr kumimoji="0" lang="en-US" altLang="en-US" sz="1800" b="0" i="0" u="none" strike="noStrike" cap="none" normalizeH="0" baseline="0" dirty="0">
                <a:ln>
                  <a:noFill/>
                </a:ln>
                <a:solidFill>
                  <a:schemeClr val="tx1"/>
                </a:solidFill>
                <a:effectLst/>
                <a:latin typeface="Arial" panose="020B0604020202020204" pitchFamily="34" charset="0"/>
              </a:rPr>
              <a:t> – Extra model for better prediction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Streamlit</a:t>
            </a:r>
            <a:r>
              <a:rPr kumimoji="0" lang="en-US" altLang="en-US" sz="1800" b="0" i="0" u="none" strike="noStrike" cap="none" normalizeH="0" baseline="0" dirty="0">
                <a:ln>
                  <a:noFill/>
                </a:ln>
                <a:solidFill>
                  <a:schemeClr val="tx1"/>
                </a:solidFill>
                <a:effectLst/>
                <a:latin typeface="Arial" panose="020B0604020202020204" pitchFamily="34" charset="0"/>
              </a:rPr>
              <a:t> – Builds the interactive web app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Matplotlib</a:t>
            </a:r>
            <a:r>
              <a:rPr kumimoji="0" lang="en-US" altLang="en-US" sz="1800" b="0" i="0" u="none" strike="noStrike" cap="none" normalizeH="0" baseline="0" dirty="0">
                <a:ln>
                  <a:noFill/>
                </a:ln>
                <a:solidFill>
                  <a:schemeClr val="tx1"/>
                </a:solidFill>
                <a:effectLst/>
                <a:latin typeface="Arial" panose="020B0604020202020204" pitchFamily="34" charset="0"/>
              </a:rPr>
              <a:t> – For charts and visualizations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RandomizedSearchCV</a:t>
            </a:r>
            <a:r>
              <a:rPr kumimoji="0" lang="en-US" altLang="en-US" sz="1800" b="0" i="0" u="none" strike="noStrike" cap="none" normalizeH="0" baseline="0" dirty="0">
                <a:ln>
                  <a:noFill/>
                </a:ln>
                <a:solidFill>
                  <a:schemeClr val="tx1"/>
                </a:solidFill>
                <a:effectLst/>
                <a:latin typeface="Arial" panose="020B0604020202020204" pitchFamily="34" charset="0"/>
              </a:rPr>
              <a:t> – Model tuning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MinMaxScaler</a:t>
            </a:r>
            <a:r>
              <a:rPr kumimoji="0" lang="en-US" altLang="en-US" sz="1800" b="0" i="0" u="none" strike="noStrike" cap="none" normalizeH="0" baseline="0" dirty="0">
                <a:ln>
                  <a:noFill/>
                </a:ln>
                <a:solidFill>
                  <a:schemeClr val="tx1"/>
                </a:solidFill>
                <a:effectLst/>
                <a:latin typeface="Arial" panose="020B0604020202020204" pitchFamily="34" charset="0"/>
              </a:rPr>
              <a:t> – Normalizes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CSV Export</a:t>
            </a:r>
            <a:r>
              <a:rPr kumimoji="0" lang="en-US" altLang="en-US" sz="1800" b="0" i="0" u="none" strike="noStrike" cap="none" normalizeH="0" baseline="0" dirty="0">
                <a:ln>
                  <a:noFill/>
                </a:ln>
                <a:solidFill>
                  <a:schemeClr val="tx1"/>
                </a:solidFill>
                <a:effectLst/>
                <a:latin typeface="Arial" panose="020B0604020202020204" pitchFamily="34" charset="0"/>
              </a:rPr>
              <a:t> – Downloads predictions easily</a:t>
            </a:r>
          </a:p>
        </p:txBody>
      </p:sp>
      <p:pic>
        <p:nvPicPr>
          <p:cNvPr id="7" name="Picture 6">
            <a:extLst>
              <a:ext uri="{FF2B5EF4-FFF2-40B4-BE49-F238E27FC236}">
                <a16:creationId xmlns:a16="http://schemas.microsoft.com/office/drawing/2014/main" id="{E9724D30-8FEF-B979-BB4D-DD060A34AC5D}"/>
              </a:ext>
            </a:extLst>
          </p:cNvPr>
          <p:cNvPicPr>
            <a:picLocks noChangeAspect="1"/>
          </p:cNvPicPr>
          <p:nvPr/>
        </p:nvPicPr>
        <p:blipFill>
          <a:blip r:embed="rId2">
            <a:alphaModFix amt="5000"/>
          </a:blip>
          <a:stretch>
            <a:fillRect/>
          </a:stretch>
        </p:blipFill>
        <p:spPr>
          <a:xfrm>
            <a:off x="2626579" y="0"/>
            <a:ext cx="6938841" cy="6858000"/>
          </a:xfrm>
          <a:prstGeom prst="rect">
            <a:avLst/>
          </a:prstGeom>
        </p:spPr>
      </p:pic>
    </p:spTree>
    <p:extLst>
      <p:ext uri="{BB962C8B-B14F-4D97-AF65-F5344CB8AC3E}">
        <p14:creationId xmlns:p14="http://schemas.microsoft.com/office/powerpoint/2010/main" val="30472508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89AC5AA-11C7-925A-8606-ED61AB8C1D46}"/>
              </a:ext>
            </a:extLst>
          </p:cNvPr>
          <p:cNvPicPr>
            <a:picLocks noGrp="1" noChangeAspect="1"/>
          </p:cNvPicPr>
          <p:nvPr>
            <p:ph sz="quarter" idx="13"/>
          </p:nvPr>
        </p:nvPicPr>
        <p:blipFill>
          <a:blip r:embed="rId2"/>
          <a:stretch>
            <a:fillRect/>
          </a:stretch>
        </p:blipFill>
        <p:spPr>
          <a:xfrm>
            <a:off x="2209801" y="762000"/>
            <a:ext cx="3962400" cy="5410199"/>
          </a:xfrm>
        </p:spPr>
      </p:pic>
      <p:sp>
        <p:nvSpPr>
          <p:cNvPr id="4" name="Footer Placeholder 3">
            <a:extLst>
              <a:ext uri="{FF2B5EF4-FFF2-40B4-BE49-F238E27FC236}">
                <a16:creationId xmlns:a16="http://schemas.microsoft.com/office/drawing/2014/main" id="{5BAAA15A-0647-6DD0-7C1C-AC7D5974A13E}"/>
              </a:ext>
            </a:extLst>
          </p:cNvPr>
          <p:cNvSpPr>
            <a:spLocks noGrp="1"/>
          </p:cNvSpPr>
          <p:nvPr>
            <p:ph type="ftr" sz="quarter" idx="11"/>
          </p:nvPr>
        </p:nvSpPr>
        <p:spPr/>
        <p:txBody>
          <a:bodyPr/>
          <a:lstStyle/>
          <a:p>
            <a:r>
              <a:rPr lang="en-US" sz="1800" dirty="0">
                <a:latin typeface="+mj-lt"/>
              </a:rPr>
              <a:t>RESULT</a:t>
            </a:r>
          </a:p>
        </p:txBody>
      </p:sp>
      <p:sp>
        <p:nvSpPr>
          <p:cNvPr id="5" name="Slide Number Placeholder 4">
            <a:extLst>
              <a:ext uri="{FF2B5EF4-FFF2-40B4-BE49-F238E27FC236}">
                <a16:creationId xmlns:a16="http://schemas.microsoft.com/office/drawing/2014/main" id="{2097641B-BECD-ACBD-042B-5F0E43317EC9}"/>
              </a:ext>
            </a:extLst>
          </p:cNvPr>
          <p:cNvSpPr>
            <a:spLocks noGrp="1"/>
          </p:cNvSpPr>
          <p:nvPr>
            <p:ph type="sldNum" sz="quarter" idx="12"/>
          </p:nvPr>
        </p:nvSpPr>
        <p:spPr/>
        <p:txBody>
          <a:bodyPr/>
          <a:lstStyle/>
          <a:p>
            <a:fld id="{294A09A9-5501-47C1-A89A-A340965A2BE2}" type="slidenum">
              <a:rPr lang="en-US" smtClean="0"/>
              <a:t>25</a:t>
            </a:fld>
            <a:endParaRPr lang="en-US" dirty="0"/>
          </a:p>
        </p:txBody>
      </p:sp>
      <p:pic>
        <p:nvPicPr>
          <p:cNvPr id="9" name="Picture 8">
            <a:extLst>
              <a:ext uri="{FF2B5EF4-FFF2-40B4-BE49-F238E27FC236}">
                <a16:creationId xmlns:a16="http://schemas.microsoft.com/office/drawing/2014/main" id="{BE934472-3631-6BC9-18D0-5484204BD5A7}"/>
              </a:ext>
            </a:extLst>
          </p:cNvPr>
          <p:cNvPicPr>
            <a:picLocks noChangeAspect="1"/>
          </p:cNvPicPr>
          <p:nvPr/>
        </p:nvPicPr>
        <p:blipFill>
          <a:blip r:embed="rId3"/>
          <a:stretch>
            <a:fillRect/>
          </a:stretch>
        </p:blipFill>
        <p:spPr>
          <a:xfrm>
            <a:off x="6172201" y="762000"/>
            <a:ext cx="4038598" cy="5410199"/>
          </a:xfrm>
          <a:prstGeom prst="rect">
            <a:avLst/>
          </a:prstGeom>
        </p:spPr>
      </p:pic>
    </p:spTree>
    <p:extLst>
      <p:ext uri="{BB962C8B-B14F-4D97-AF65-F5344CB8AC3E}">
        <p14:creationId xmlns:p14="http://schemas.microsoft.com/office/powerpoint/2010/main" val="27794081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B7E0FED-39A2-94F5-DD65-1F133849BDFC}"/>
              </a:ext>
            </a:extLst>
          </p:cNvPr>
          <p:cNvSpPr>
            <a:spLocks noGrp="1"/>
          </p:cNvSpPr>
          <p:nvPr>
            <p:ph type="ftr" sz="quarter" idx="11"/>
          </p:nvPr>
        </p:nvSpPr>
        <p:spPr/>
        <p:txBody>
          <a:bodyPr/>
          <a:lstStyle/>
          <a:p>
            <a:r>
              <a:rPr lang="en-US" sz="1800" dirty="0">
                <a:latin typeface="+mj-lt"/>
              </a:rPr>
              <a:t>FINAL MODEL</a:t>
            </a:r>
          </a:p>
        </p:txBody>
      </p:sp>
      <p:sp>
        <p:nvSpPr>
          <p:cNvPr id="5" name="Slide Number Placeholder 4">
            <a:extLst>
              <a:ext uri="{FF2B5EF4-FFF2-40B4-BE49-F238E27FC236}">
                <a16:creationId xmlns:a16="http://schemas.microsoft.com/office/drawing/2014/main" id="{FAC8B2B7-6A29-CC89-84C9-348D687E7106}"/>
              </a:ext>
            </a:extLst>
          </p:cNvPr>
          <p:cNvSpPr>
            <a:spLocks noGrp="1"/>
          </p:cNvSpPr>
          <p:nvPr>
            <p:ph type="sldNum" sz="quarter" idx="12"/>
          </p:nvPr>
        </p:nvSpPr>
        <p:spPr/>
        <p:txBody>
          <a:bodyPr/>
          <a:lstStyle/>
          <a:p>
            <a:fld id="{294A09A9-5501-47C1-A89A-A340965A2BE2}" type="slidenum">
              <a:rPr lang="en-US" smtClean="0"/>
              <a:t>26</a:t>
            </a:fld>
            <a:endParaRPr lang="en-US" dirty="0"/>
          </a:p>
        </p:txBody>
      </p:sp>
      <p:pic>
        <p:nvPicPr>
          <p:cNvPr id="6" name="Content Placeholder 5">
            <a:extLst>
              <a:ext uri="{FF2B5EF4-FFF2-40B4-BE49-F238E27FC236}">
                <a16:creationId xmlns:a16="http://schemas.microsoft.com/office/drawing/2014/main" id="{8DC065E9-D159-1ABC-A71D-58302ED7337D}"/>
              </a:ext>
            </a:extLst>
          </p:cNvPr>
          <p:cNvPicPr>
            <a:picLocks noGrp="1" noChangeAspect="1"/>
          </p:cNvPicPr>
          <p:nvPr>
            <p:ph sz="quarter" idx="13"/>
          </p:nvPr>
        </p:nvPicPr>
        <p:blipFill>
          <a:blip r:embed="rId2" cstate="print">
            <a:extLst>
              <a:ext uri="{28A0092B-C50C-407E-A947-70E740481C1C}">
                <a14:useLocalDpi xmlns:a14="http://schemas.microsoft.com/office/drawing/2010/main" val="0"/>
              </a:ext>
            </a:extLst>
          </a:blip>
          <a:srcRect/>
          <a:stretch>
            <a:fillRect/>
          </a:stretch>
        </p:blipFill>
        <p:spPr bwMode="auto">
          <a:xfrm>
            <a:off x="1371600" y="868101"/>
            <a:ext cx="9067799" cy="5138445"/>
          </a:xfrm>
          <a:prstGeom prst="rect">
            <a:avLst/>
          </a:prstGeom>
          <a:noFill/>
          <a:ln>
            <a:noFill/>
          </a:ln>
        </p:spPr>
      </p:pic>
    </p:spTree>
    <p:extLst>
      <p:ext uri="{BB962C8B-B14F-4D97-AF65-F5344CB8AC3E}">
        <p14:creationId xmlns:p14="http://schemas.microsoft.com/office/powerpoint/2010/main" val="8391448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4094214-0423-97E9-2BFC-E9CCA1A9D48D}"/>
              </a:ext>
            </a:extLst>
          </p:cNvPr>
          <p:cNvSpPr>
            <a:spLocks noGrp="1"/>
          </p:cNvSpPr>
          <p:nvPr>
            <p:ph type="ftr" sz="quarter" idx="11"/>
          </p:nvPr>
        </p:nvSpPr>
        <p:spPr/>
        <p:txBody>
          <a:bodyPr/>
          <a:lstStyle/>
          <a:p>
            <a:r>
              <a:rPr lang="en-US" sz="1800" dirty="0">
                <a:latin typeface="+mj-lt"/>
              </a:rPr>
              <a:t>FEATURE IMPORTANCE</a:t>
            </a:r>
          </a:p>
        </p:txBody>
      </p:sp>
      <p:sp>
        <p:nvSpPr>
          <p:cNvPr id="5" name="Slide Number Placeholder 4">
            <a:extLst>
              <a:ext uri="{FF2B5EF4-FFF2-40B4-BE49-F238E27FC236}">
                <a16:creationId xmlns:a16="http://schemas.microsoft.com/office/drawing/2014/main" id="{696F1C5A-BD37-9084-B24A-3ACB5A075AE0}"/>
              </a:ext>
            </a:extLst>
          </p:cNvPr>
          <p:cNvSpPr>
            <a:spLocks noGrp="1"/>
          </p:cNvSpPr>
          <p:nvPr>
            <p:ph type="sldNum" sz="quarter" idx="12"/>
          </p:nvPr>
        </p:nvSpPr>
        <p:spPr/>
        <p:txBody>
          <a:bodyPr/>
          <a:lstStyle/>
          <a:p>
            <a:fld id="{294A09A9-5501-47C1-A89A-A340965A2BE2}" type="slidenum">
              <a:rPr lang="en-US" smtClean="0"/>
              <a:t>27</a:t>
            </a:fld>
            <a:endParaRPr lang="en-US" dirty="0"/>
          </a:p>
        </p:txBody>
      </p:sp>
      <p:pic>
        <p:nvPicPr>
          <p:cNvPr id="6" name="Content Placeholder 5">
            <a:extLst>
              <a:ext uri="{FF2B5EF4-FFF2-40B4-BE49-F238E27FC236}">
                <a16:creationId xmlns:a16="http://schemas.microsoft.com/office/drawing/2014/main" id="{9139848C-BE89-2259-0FD6-BA393D0A1EB9}"/>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1828800" y="868101"/>
            <a:ext cx="8305800" cy="5227899"/>
          </a:xfrm>
          <a:prstGeom prst="rect">
            <a:avLst/>
          </a:prstGeom>
          <a:noFill/>
          <a:ln>
            <a:noFill/>
          </a:ln>
        </p:spPr>
      </p:pic>
    </p:spTree>
    <p:extLst>
      <p:ext uri="{BB962C8B-B14F-4D97-AF65-F5344CB8AC3E}">
        <p14:creationId xmlns:p14="http://schemas.microsoft.com/office/powerpoint/2010/main" val="37403248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E788C75-1C51-4954-B351-A4C191186FD1}"/>
              </a:ext>
            </a:extLst>
          </p:cNvPr>
          <p:cNvSpPr>
            <a:spLocks noGrp="1"/>
          </p:cNvSpPr>
          <p:nvPr>
            <p:ph type="ftr" sz="quarter" idx="11"/>
          </p:nvPr>
        </p:nvSpPr>
        <p:spPr>
          <a:xfrm>
            <a:off x="3581400" y="11575"/>
            <a:ext cx="4876800" cy="856526"/>
          </a:xfrm>
        </p:spPr>
        <p:txBody>
          <a:bodyPr/>
          <a:lstStyle/>
          <a:p>
            <a:r>
              <a:rPr lang="en-US" sz="1800" b="1" kern="0" dirty="0">
                <a:effectLst/>
                <a:latin typeface="+mj-lt"/>
                <a:ea typeface="Calibri" panose="020F0502020204030204" pitchFamily="34" charset="0"/>
              </a:rPr>
              <a:t>MODEL PERFORMANCE METRICS</a:t>
            </a:r>
            <a:endParaRPr lang="en-US" sz="1800" dirty="0">
              <a:latin typeface="+mj-lt"/>
            </a:endParaRPr>
          </a:p>
        </p:txBody>
      </p:sp>
      <p:sp>
        <p:nvSpPr>
          <p:cNvPr id="5" name="Slide Number Placeholder 4">
            <a:extLst>
              <a:ext uri="{FF2B5EF4-FFF2-40B4-BE49-F238E27FC236}">
                <a16:creationId xmlns:a16="http://schemas.microsoft.com/office/drawing/2014/main" id="{991D5EAC-5876-B4DA-3D01-2943AE3EFC06}"/>
              </a:ext>
            </a:extLst>
          </p:cNvPr>
          <p:cNvSpPr>
            <a:spLocks noGrp="1"/>
          </p:cNvSpPr>
          <p:nvPr>
            <p:ph type="sldNum" sz="quarter" idx="12"/>
          </p:nvPr>
        </p:nvSpPr>
        <p:spPr/>
        <p:txBody>
          <a:bodyPr/>
          <a:lstStyle/>
          <a:p>
            <a:fld id="{294A09A9-5501-47C1-A89A-A340965A2BE2}" type="slidenum">
              <a:rPr lang="en-US" smtClean="0"/>
              <a:t>28</a:t>
            </a:fld>
            <a:endParaRPr lang="en-US" dirty="0"/>
          </a:p>
        </p:txBody>
      </p:sp>
      <p:pic>
        <p:nvPicPr>
          <p:cNvPr id="6" name="Content Placeholder 5">
            <a:extLst>
              <a:ext uri="{FF2B5EF4-FFF2-40B4-BE49-F238E27FC236}">
                <a16:creationId xmlns:a16="http://schemas.microsoft.com/office/drawing/2014/main" id="{BE7DC524-621B-1D66-5302-AB75A15FE754}"/>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1066800" y="1524000"/>
            <a:ext cx="10518775" cy="3581399"/>
          </a:xfrm>
          <a:prstGeom prst="rect">
            <a:avLst/>
          </a:prstGeom>
          <a:noFill/>
          <a:ln>
            <a:noFill/>
          </a:ln>
        </p:spPr>
      </p:pic>
    </p:spTree>
    <p:extLst>
      <p:ext uri="{BB962C8B-B14F-4D97-AF65-F5344CB8AC3E}">
        <p14:creationId xmlns:p14="http://schemas.microsoft.com/office/powerpoint/2010/main" val="4881614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BCC7FDF-49EB-112C-E141-969660E06CFB}"/>
              </a:ext>
            </a:extLst>
          </p:cNvPr>
          <p:cNvSpPr>
            <a:spLocks noGrp="1"/>
          </p:cNvSpPr>
          <p:nvPr>
            <p:ph type="ftr" sz="quarter" idx="11"/>
          </p:nvPr>
        </p:nvSpPr>
        <p:spPr>
          <a:xfrm>
            <a:off x="4038600" y="11575"/>
            <a:ext cx="4876800" cy="856526"/>
          </a:xfrm>
        </p:spPr>
        <p:txBody>
          <a:bodyPr/>
          <a:lstStyle/>
          <a:p>
            <a:r>
              <a:rPr lang="en-US" sz="1800" b="1" kern="0" dirty="0">
                <a:effectLst/>
                <a:latin typeface="+mj-lt"/>
                <a:ea typeface="Calibri" panose="020F0502020204030204" pitchFamily="34" charset="0"/>
              </a:rPr>
              <a:t>ACTUAL VS PREDICT (Test set)</a:t>
            </a:r>
            <a:endParaRPr lang="en-US" dirty="0">
              <a:latin typeface="+mj-lt"/>
            </a:endParaRPr>
          </a:p>
        </p:txBody>
      </p:sp>
      <p:sp>
        <p:nvSpPr>
          <p:cNvPr id="5" name="Slide Number Placeholder 4">
            <a:extLst>
              <a:ext uri="{FF2B5EF4-FFF2-40B4-BE49-F238E27FC236}">
                <a16:creationId xmlns:a16="http://schemas.microsoft.com/office/drawing/2014/main" id="{E4F056E2-A86E-E256-23F9-B69B757C93F2}"/>
              </a:ext>
            </a:extLst>
          </p:cNvPr>
          <p:cNvSpPr>
            <a:spLocks noGrp="1"/>
          </p:cNvSpPr>
          <p:nvPr>
            <p:ph type="sldNum" sz="quarter" idx="12"/>
          </p:nvPr>
        </p:nvSpPr>
        <p:spPr/>
        <p:txBody>
          <a:bodyPr/>
          <a:lstStyle/>
          <a:p>
            <a:fld id="{294A09A9-5501-47C1-A89A-A340965A2BE2}" type="slidenum">
              <a:rPr lang="en-US" smtClean="0"/>
              <a:t>29</a:t>
            </a:fld>
            <a:endParaRPr lang="en-US" dirty="0"/>
          </a:p>
        </p:txBody>
      </p:sp>
      <p:pic>
        <p:nvPicPr>
          <p:cNvPr id="6" name="Content Placeholder 5">
            <a:extLst>
              <a:ext uri="{FF2B5EF4-FFF2-40B4-BE49-F238E27FC236}">
                <a16:creationId xmlns:a16="http://schemas.microsoft.com/office/drawing/2014/main" id="{3D8B3D2B-AC08-170E-6A81-D6CC867993E8}"/>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1447800" y="868101"/>
            <a:ext cx="9067799" cy="5138445"/>
          </a:xfrm>
          <a:prstGeom prst="rect">
            <a:avLst/>
          </a:prstGeom>
          <a:noFill/>
          <a:ln>
            <a:noFill/>
          </a:ln>
        </p:spPr>
      </p:pic>
    </p:spTree>
    <p:extLst>
      <p:ext uri="{BB962C8B-B14F-4D97-AF65-F5344CB8AC3E}">
        <p14:creationId xmlns:p14="http://schemas.microsoft.com/office/powerpoint/2010/main" val="1358579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0640A05-A075-B6F7-8485-592305845518}"/>
              </a:ext>
            </a:extLst>
          </p:cNvPr>
          <p:cNvSpPr>
            <a:spLocks noGrp="1"/>
          </p:cNvSpPr>
          <p:nvPr>
            <p:ph type="ftr" sz="quarter" idx="4294967295"/>
          </p:nvPr>
        </p:nvSpPr>
        <p:spPr>
          <a:xfrm>
            <a:off x="-304800" y="228600"/>
            <a:ext cx="4419600" cy="1808162"/>
          </a:xfrm>
        </p:spPr>
        <p:txBody>
          <a:bodyPr/>
          <a:lstStyle/>
          <a:p>
            <a:r>
              <a:rPr lang="en-US" sz="2800" dirty="0"/>
              <a:t>Abstract:</a:t>
            </a:r>
          </a:p>
        </p:txBody>
      </p:sp>
      <p:sp>
        <p:nvSpPr>
          <p:cNvPr id="17" name="Subtitle 16">
            <a:extLst>
              <a:ext uri="{FF2B5EF4-FFF2-40B4-BE49-F238E27FC236}">
                <a16:creationId xmlns:a16="http://schemas.microsoft.com/office/drawing/2014/main" id="{12DAA5DE-EF03-6687-13F7-EB7D31E577D4}"/>
              </a:ext>
            </a:extLst>
          </p:cNvPr>
          <p:cNvSpPr>
            <a:spLocks noGrp="1"/>
          </p:cNvSpPr>
          <p:nvPr>
            <p:ph type="subTitle" idx="1"/>
          </p:nvPr>
        </p:nvSpPr>
        <p:spPr>
          <a:xfrm>
            <a:off x="914400" y="1524000"/>
            <a:ext cx="9982200" cy="4572000"/>
          </a:xfrm>
        </p:spPr>
        <p:txBody>
          <a:bodyPr/>
          <a:lstStyle/>
          <a:p>
            <a:endParaRPr lang="en-IN" sz="2800" b="0" dirty="0">
              <a:effectLst/>
              <a:latin typeface="Calibri" panose="020F0502020204030204" pitchFamily="34" charset="0"/>
              <a:ea typeface="Calibri" panose="020F0502020204030204" pitchFamily="34" charset="0"/>
              <a:cs typeface="Times New Roman" panose="02020603050405020304" pitchFamily="18" charset="0"/>
            </a:endParaRPr>
          </a:p>
          <a:p>
            <a:r>
              <a:rPr lang="en-IN" sz="2800" b="0" dirty="0">
                <a:effectLst/>
                <a:latin typeface="Calibri" panose="020F0502020204030204" pitchFamily="34" charset="0"/>
                <a:ea typeface="Calibri" panose="020F0502020204030204" pitchFamily="34" charset="0"/>
                <a:cs typeface="Times New Roman" panose="02020603050405020304" pitchFamily="18" charset="0"/>
              </a:rPr>
              <a:t>Cryptocurrency price prediction is a challenging task due to the high volatility and complex market dynamics. This project explores the use of machine learning techniques to forecast cryptocurrency prices based on historical data, technical indicators. Various models, including Linear Regression, Random Forest are implemented and evaluated for their predictive accuracy. The results demonstrate the effectiveness of machine learning in identifying trends and patterns, providing valuable insights for traders and investors.</a:t>
            </a:r>
          </a:p>
          <a:p>
            <a:r>
              <a:rPr lang="en-IN" sz="2800" b="0" dirty="0">
                <a:latin typeface="Calibri" panose="020F0502020204030204" pitchFamily="34" charset="0"/>
                <a:ea typeface="Calibri" panose="020F0502020204030204" pitchFamily="34" charset="0"/>
                <a:cs typeface="Times New Roman" panose="02020603050405020304" pitchFamily="18" charset="0"/>
              </a:rPr>
              <a:t>                                                         </a:t>
            </a:r>
            <a:r>
              <a:rPr lang="en-US" sz="1200" dirty="0">
                <a:latin typeface="Calibri" panose="020F0502020204030204" pitchFamily="34" charset="0"/>
                <a:ea typeface="Calibri" panose="020F0502020204030204" pitchFamily="34" charset="0"/>
                <a:cs typeface="Calibri" panose="020F0502020204030204" pitchFamily="34" charset="0"/>
              </a:rPr>
              <a:t>Cryptocurrency price prediction using Machine Learning with python</a:t>
            </a:r>
          </a:p>
          <a:p>
            <a:endParaRPr lang="en-IN" sz="2800" b="0" dirty="0"/>
          </a:p>
        </p:txBody>
      </p:sp>
      <p:pic>
        <p:nvPicPr>
          <p:cNvPr id="19" name="Picture 18">
            <a:extLst>
              <a:ext uri="{FF2B5EF4-FFF2-40B4-BE49-F238E27FC236}">
                <a16:creationId xmlns:a16="http://schemas.microsoft.com/office/drawing/2014/main" id="{EE6E06C8-D2C3-76FD-CDB0-F0530EDE7A73}"/>
              </a:ext>
            </a:extLst>
          </p:cNvPr>
          <p:cNvPicPr>
            <a:picLocks noChangeAspect="1"/>
          </p:cNvPicPr>
          <p:nvPr/>
        </p:nvPicPr>
        <p:blipFill>
          <a:blip r:embed="rId2">
            <a:alphaModFix amt="5000"/>
          </a:blip>
          <a:stretch>
            <a:fillRect/>
          </a:stretch>
        </p:blipFill>
        <p:spPr>
          <a:xfrm>
            <a:off x="2626579" y="0"/>
            <a:ext cx="6938841" cy="6858000"/>
          </a:xfrm>
          <a:prstGeom prst="rect">
            <a:avLst/>
          </a:prstGeom>
        </p:spPr>
      </p:pic>
    </p:spTree>
    <p:extLst>
      <p:ext uri="{BB962C8B-B14F-4D97-AF65-F5344CB8AC3E}">
        <p14:creationId xmlns:p14="http://schemas.microsoft.com/office/powerpoint/2010/main" val="33071625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p:txBody>
          <a:bodyPr anchor="t">
            <a:noAutofit/>
          </a:bodyPr>
          <a:lstStyle/>
          <a:p>
            <a:pPr algn="l"/>
            <a:r>
              <a:rPr lang="en-US" sz="9600" spc="300" dirty="0">
                <a:ln w="28575">
                  <a:solidFill>
                    <a:schemeClr val="tx1"/>
                  </a:solidFill>
                </a:ln>
                <a:noFill/>
              </a:rPr>
              <a:t>   thank YOU</a:t>
            </a:r>
          </a:p>
        </p:txBody>
      </p:sp>
      <p:pic>
        <p:nvPicPr>
          <p:cNvPr id="3" name="Picture 2">
            <a:extLst>
              <a:ext uri="{FF2B5EF4-FFF2-40B4-BE49-F238E27FC236}">
                <a16:creationId xmlns:a16="http://schemas.microsoft.com/office/drawing/2014/main" id="{04D6C9A3-65C2-CC05-4B16-4700DB104EF1}"/>
              </a:ext>
            </a:extLst>
          </p:cNvPr>
          <p:cNvPicPr>
            <a:picLocks noChangeAspect="1"/>
          </p:cNvPicPr>
          <p:nvPr/>
        </p:nvPicPr>
        <p:blipFill>
          <a:blip r:embed="rId2">
            <a:alphaModFix amt="5000"/>
          </a:blip>
          <a:stretch>
            <a:fillRect/>
          </a:stretch>
        </p:blipFill>
        <p:spPr>
          <a:xfrm>
            <a:off x="2626579" y="0"/>
            <a:ext cx="6938841" cy="6858000"/>
          </a:xfrm>
          <a:prstGeom prst="rect">
            <a:avLst/>
          </a:prstGeom>
        </p:spPr>
      </p:pic>
    </p:spTree>
    <p:extLst>
      <p:ext uri="{BB962C8B-B14F-4D97-AF65-F5344CB8AC3E}">
        <p14:creationId xmlns:p14="http://schemas.microsoft.com/office/powerpoint/2010/main" val="627731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FE80F7D-976B-A2F9-C845-69D61FE7529F}"/>
              </a:ext>
            </a:extLst>
          </p:cNvPr>
          <p:cNvSpPr>
            <a:spLocks noGrp="1"/>
          </p:cNvSpPr>
          <p:nvPr>
            <p:ph type="subTitle" idx="1"/>
          </p:nvPr>
        </p:nvSpPr>
        <p:spPr>
          <a:xfrm>
            <a:off x="655899" y="381000"/>
            <a:ext cx="10040112" cy="762000"/>
          </a:xfrm>
        </p:spPr>
        <p:txBody>
          <a:bodyPr/>
          <a:lstStyle/>
          <a:p>
            <a:r>
              <a:rPr lang="en-US" sz="2800" dirty="0"/>
              <a:t>Existing System:</a:t>
            </a:r>
          </a:p>
          <a:p>
            <a:endParaRPr lang="en-IN" dirty="0"/>
          </a:p>
        </p:txBody>
      </p:sp>
      <p:sp>
        <p:nvSpPr>
          <p:cNvPr id="6" name="Rectangle 2">
            <a:extLst>
              <a:ext uri="{FF2B5EF4-FFF2-40B4-BE49-F238E27FC236}">
                <a16:creationId xmlns:a16="http://schemas.microsoft.com/office/drawing/2014/main" id="{74737A84-D9D3-697C-888B-3EF34A82FD3A}"/>
              </a:ext>
            </a:extLst>
          </p:cNvPr>
          <p:cNvSpPr>
            <a:spLocks noChangeArrowheads="1"/>
          </p:cNvSpPr>
          <p:nvPr/>
        </p:nvSpPr>
        <p:spPr bwMode="auto">
          <a:xfrm>
            <a:off x="655899" y="-533400"/>
            <a:ext cx="11049000" cy="7232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lang="en-US" altLang="en-US" sz="2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Cryptocurrency price predictions mainly rely on </a:t>
            </a:r>
            <a:r>
              <a:rPr kumimoji="0" lang="en-US" altLang="en-US" sz="2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traditional statistical models</a:t>
            </a:r>
            <a: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and </a:t>
            </a:r>
            <a:r>
              <a:rPr kumimoji="0" lang="en-US" altLang="en-US" sz="2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manual technical analysis</a:t>
            </a:r>
            <a: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High market </a:t>
            </a:r>
            <a:r>
              <a:rPr kumimoji="0" lang="en-US" altLang="en-US" sz="2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volatility</a:t>
            </a:r>
            <a: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and external factors like </a:t>
            </a:r>
            <a:r>
              <a:rPr kumimoji="0" lang="en-US" altLang="en-US" sz="2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news, regulations, and market sentiment</a:t>
            </a:r>
            <a: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make predictions less reliable.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Traditional models struggle to capture the </a:t>
            </a:r>
            <a:r>
              <a:rPr kumimoji="0" lang="en-US" altLang="en-US" sz="2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complex, non-linear nature</a:t>
            </a:r>
            <a: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of cryptocurrency price movements.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Many existing approaches lack adaptability, leading to </a:t>
            </a:r>
            <a:r>
              <a:rPr kumimoji="0" lang="en-US" altLang="en-US" sz="2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inconsistent and less accurate</a:t>
            </a:r>
            <a: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forecasts.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The absence of real-time data integration limits their effectiveness for </a:t>
            </a:r>
            <a:r>
              <a:rPr kumimoji="0" lang="en-US" altLang="en-US" sz="2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timely decision-making</a:t>
            </a:r>
            <a:r>
              <a:rPr kumimoji="0" lang="en-US" altLang="en-US" sz="2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200" dirty="0">
                <a:latin typeface="Calibri" panose="020F0502020204030204" pitchFamily="34" charset="0"/>
                <a:ea typeface="Calibri" panose="020F0502020204030204" pitchFamily="34" charset="0"/>
                <a:cs typeface="Calibri" panose="020F0502020204030204" pitchFamily="34" charset="0"/>
              </a:rPr>
              <a:t>                                          </a:t>
            </a:r>
            <a:r>
              <a:rPr lang="en-US" sz="1200" b="1" dirty="0">
                <a:latin typeface="Calibri" panose="020F0502020204030204" pitchFamily="34" charset="0"/>
                <a:ea typeface="Calibri" panose="020F0502020204030204" pitchFamily="34" charset="0"/>
                <a:cs typeface="Calibri" panose="020F0502020204030204" pitchFamily="34" charset="0"/>
              </a:rPr>
              <a:t>Cryptocurrency price prediction using Machine Learning with python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5BAB5C22-1317-025C-70D4-8AD0BF69382B}"/>
              </a:ext>
            </a:extLst>
          </p:cNvPr>
          <p:cNvPicPr>
            <a:picLocks noChangeAspect="1"/>
          </p:cNvPicPr>
          <p:nvPr/>
        </p:nvPicPr>
        <p:blipFill>
          <a:blip r:embed="rId2">
            <a:alphaModFix amt="5000"/>
          </a:blip>
          <a:stretch>
            <a:fillRect/>
          </a:stretch>
        </p:blipFill>
        <p:spPr>
          <a:xfrm>
            <a:off x="2626579" y="0"/>
            <a:ext cx="6938841" cy="6858000"/>
          </a:xfrm>
          <a:prstGeom prst="rect">
            <a:avLst/>
          </a:prstGeom>
        </p:spPr>
      </p:pic>
    </p:spTree>
    <p:extLst>
      <p:ext uri="{BB962C8B-B14F-4D97-AF65-F5344CB8AC3E}">
        <p14:creationId xmlns:p14="http://schemas.microsoft.com/office/powerpoint/2010/main" val="579807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B4C67C0-36A3-D180-1BC9-CFF461CE0F3F}"/>
              </a:ext>
            </a:extLst>
          </p:cNvPr>
          <p:cNvSpPr>
            <a:spLocks noGrp="1"/>
          </p:cNvSpPr>
          <p:nvPr>
            <p:ph type="subTitle" idx="1"/>
          </p:nvPr>
        </p:nvSpPr>
        <p:spPr>
          <a:xfrm>
            <a:off x="838200" y="609600"/>
            <a:ext cx="10280904" cy="609600"/>
          </a:xfrm>
        </p:spPr>
        <p:txBody>
          <a:bodyPr/>
          <a:lstStyle/>
          <a:p>
            <a:r>
              <a:rPr lang="en-US" sz="2800" dirty="0"/>
              <a:t>Proposed System:</a:t>
            </a:r>
          </a:p>
          <a:p>
            <a:endParaRPr lang="en-IN" dirty="0"/>
          </a:p>
          <a:p>
            <a:endParaRPr lang="en-IN" dirty="0"/>
          </a:p>
        </p:txBody>
      </p:sp>
      <p:sp>
        <p:nvSpPr>
          <p:cNvPr id="5" name="Rectangle 2">
            <a:extLst>
              <a:ext uri="{FF2B5EF4-FFF2-40B4-BE49-F238E27FC236}">
                <a16:creationId xmlns:a16="http://schemas.microsoft.com/office/drawing/2014/main" id="{52AA24C8-13C3-DD15-21D8-AEE8DE3FE191}"/>
              </a:ext>
            </a:extLst>
          </p:cNvPr>
          <p:cNvSpPr>
            <a:spLocks noChangeArrowheads="1"/>
          </p:cNvSpPr>
          <p:nvPr/>
        </p:nvSpPr>
        <p:spPr bwMode="auto">
          <a:xfrm>
            <a:off x="838200" y="379981"/>
            <a:ext cx="10515600" cy="587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endPar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eaLnBrk="0" fontAlgn="base" hangingPunct="0">
              <a:spcBef>
                <a:spcPct val="0"/>
              </a:spcBef>
              <a:spcAft>
                <a:spcPct val="0"/>
              </a:spcAft>
            </a:pPr>
            <a:endPar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Implementing </a:t>
            </a:r>
            <a:r>
              <a:rPr kumimoji="0" lang="en-US" altLang="en-US" sz="2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advanced machine learning models </a:t>
            </a:r>
            <a: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such as </a:t>
            </a:r>
            <a:r>
              <a:rPr kumimoji="0" lang="en-US" altLang="en-US" sz="2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Linear           Regression, Random Forest and deep learning techniques </a:t>
            </a:r>
            <a: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for improve accuracy. </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800" dirty="0">
                <a:latin typeface="Calibri" panose="020F0502020204030204" pitchFamily="34" charset="0"/>
                <a:ea typeface="Calibri" panose="020F0502020204030204" pitchFamily="34" charset="0"/>
                <a:cs typeface="Calibri" panose="020F0502020204030204" pitchFamily="34" charset="0"/>
              </a:rPr>
              <a:t> Leverage </a:t>
            </a:r>
            <a:r>
              <a:rPr lang="en-US" altLang="en-US" sz="2800" b="1" dirty="0">
                <a:latin typeface="Calibri" panose="020F0502020204030204" pitchFamily="34" charset="0"/>
                <a:ea typeface="Calibri" panose="020F0502020204030204" pitchFamily="34" charset="0"/>
                <a:cs typeface="Calibri" panose="020F0502020204030204" pitchFamily="34" charset="0"/>
              </a:rPr>
              <a:t>historical Bitcoin data </a:t>
            </a:r>
            <a:r>
              <a:rPr lang="en-US" altLang="en-US" sz="2800" dirty="0">
                <a:latin typeface="Calibri" panose="020F0502020204030204" pitchFamily="34" charset="0"/>
                <a:ea typeface="Calibri" panose="020F0502020204030204" pitchFamily="34" charset="0"/>
                <a:cs typeface="Calibri" panose="020F0502020204030204" pitchFamily="34" charset="0"/>
              </a:rPr>
              <a:t>and </a:t>
            </a:r>
            <a:r>
              <a:rPr lang="en-US" altLang="en-US" sz="2800" b="1" dirty="0">
                <a:latin typeface="Calibri" panose="020F0502020204030204" pitchFamily="34" charset="0"/>
                <a:ea typeface="Calibri" panose="020F0502020204030204" pitchFamily="34" charset="0"/>
                <a:cs typeface="Calibri" panose="020F0502020204030204" pitchFamily="34" charset="0"/>
              </a:rPr>
              <a:t>key technical indicators </a:t>
            </a:r>
            <a:r>
              <a:rPr lang="en-US" altLang="en-US" sz="2800" dirty="0">
                <a:latin typeface="Calibri" panose="020F0502020204030204" pitchFamily="34" charset="0"/>
                <a:ea typeface="Calibri" panose="020F0502020204030204" pitchFamily="34" charset="0"/>
                <a:cs typeface="Calibri" panose="020F0502020204030204" pitchFamily="34" charset="0"/>
              </a:rPr>
              <a:t>for feature engineering and pattern recognition.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Compare and optimize multiple models using performance metrics(MSE,RMSE,</a:t>
            </a:r>
            <a:r>
              <a:rPr lang="en-IN" sz="2800" dirty="0"/>
              <a:t> R² Score)to identify the most </a:t>
            </a:r>
            <a:r>
              <a:rPr lang="en-IN" sz="2800" b="1" dirty="0"/>
              <a:t>robust and reliable</a:t>
            </a:r>
            <a:r>
              <a:rPr lang="en-IN" sz="2800" dirty="0"/>
              <a:t> approach.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IN"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Develop an </a:t>
            </a:r>
            <a:r>
              <a:rPr kumimoji="0" lang="en-IN" altLang="en-US" sz="2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Adapti</a:t>
            </a:r>
            <a:r>
              <a:rPr lang="en-IN" altLang="en-US" sz="2800" b="1" dirty="0">
                <a:latin typeface="Calibri" panose="020F0502020204030204" pitchFamily="34" charset="0"/>
                <a:ea typeface="Calibri" panose="020F0502020204030204" pitchFamily="34" charset="0"/>
                <a:cs typeface="Calibri" panose="020F0502020204030204" pitchFamily="34" charset="0"/>
              </a:rPr>
              <a:t>ve and scalable predictive framework </a:t>
            </a:r>
            <a:r>
              <a:rPr lang="en-IN" altLang="en-US" sz="2800" dirty="0">
                <a:latin typeface="Calibri" panose="020F0502020204030204" pitchFamily="34" charset="0"/>
                <a:ea typeface="Calibri" panose="020F0502020204030204" pitchFamily="34" charset="0"/>
                <a:cs typeface="Calibri" panose="020F0502020204030204" pitchFamily="34" charset="0"/>
              </a:rPr>
              <a:t>that continuously updates with new data,</a:t>
            </a:r>
            <a:r>
              <a:rPr lang="en-US" sz="2800" dirty="0"/>
              <a:t> enhancing </a:t>
            </a:r>
            <a:r>
              <a:rPr lang="en-US" sz="2800" b="1" dirty="0"/>
              <a:t>real-time decision-making</a:t>
            </a:r>
            <a:r>
              <a:rPr lang="en-US" sz="2800" dirty="0"/>
              <a:t> for traders and investors.</a:t>
            </a:r>
          </a:p>
          <a:p>
            <a:pPr marL="0" marR="0" lvl="0" indent="0" algn="l" defTabSz="914400" rtl="0" eaLnBrk="0" fontAlgn="base" latinLnBrk="0" hangingPunct="0">
              <a:lnSpc>
                <a:spcPct val="100000"/>
              </a:lnSpc>
              <a:spcBef>
                <a:spcPct val="0"/>
              </a:spcBef>
              <a:spcAft>
                <a:spcPct val="0"/>
              </a:spcAft>
              <a:buClrTx/>
              <a:buSzTx/>
              <a:tabLst/>
            </a:pPr>
            <a:r>
              <a:rPr kumimoji="0" lang="en-US" altLang="en-US" sz="12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200" dirty="0">
                <a:latin typeface="Calibri" panose="020F0502020204030204" pitchFamily="34" charset="0"/>
                <a:ea typeface="Calibri" panose="020F0502020204030204" pitchFamily="34" charset="0"/>
                <a:cs typeface="Calibri" panose="020F0502020204030204" pitchFamily="34" charset="0"/>
              </a:rPr>
              <a:t>Cryptocurrency price prediction using Machine Learning with python</a:t>
            </a:r>
            <a:endParaRPr kumimoji="0" lang="en-US" altLang="en-US" sz="12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2D266106-F482-DF95-0C9C-9E9E7E39FFF3}"/>
              </a:ext>
            </a:extLst>
          </p:cNvPr>
          <p:cNvPicPr>
            <a:picLocks noChangeAspect="1"/>
          </p:cNvPicPr>
          <p:nvPr/>
        </p:nvPicPr>
        <p:blipFill>
          <a:blip r:embed="rId2">
            <a:alphaModFix amt="5000"/>
          </a:blip>
          <a:stretch>
            <a:fillRect/>
          </a:stretch>
        </p:blipFill>
        <p:spPr>
          <a:xfrm>
            <a:off x="2626579" y="0"/>
            <a:ext cx="6938841" cy="6858000"/>
          </a:xfrm>
          <a:prstGeom prst="rect">
            <a:avLst/>
          </a:prstGeom>
        </p:spPr>
      </p:pic>
    </p:spTree>
    <p:extLst>
      <p:ext uri="{BB962C8B-B14F-4D97-AF65-F5344CB8AC3E}">
        <p14:creationId xmlns:p14="http://schemas.microsoft.com/office/powerpoint/2010/main" val="1745662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F3071BA-A699-AC6F-D0DC-8190B1E254C1}"/>
              </a:ext>
            </a:extLst>
          </p:cNvPr>
          <p:cNvSpPr>
            <a:spLocks noGrp="1"/>
          </p:cNvSpPr>
          <p:nvPr>
            <p:ph type="subTitle" idx="1"/>
          </p:nvPr>
        </p:nvSpPr>
        <p:spPr>
          <a:xfrm>
            <a:off x="1078992" y="533400"/>
            <a:ext cx="10040112" cy="5647944"/>
          </a:xfrm>
        </p:spPr>
        <p:txBody>
          <a:bodyPr/>
          <a:lstStyle/>
          <a:p>
            <a:endParaRPr lang="en-IN" sz="2800" b="1" dirty="0"/>
          </a:p>
          <a:p>
            <a:r>
              <a:rPr lang="en-IN" sz="2800" b="1" dirty="0"/>
              <a:t>Software Requirements:</a:t>
            </a:r>
          </a:p>
          <a:p>
            <a:pPr>
              <a:buFont typeface="Arial" panose="020B0604020202020204" pitchFamily="34" charset="0"/>
              <a:buChar char="•"/>
            </a:pPr>
            <a:r>
              <a:rPr lang="en-IN" sz="2800" b="0" dirty="0">
                <a:latin typeface="Calibri" panose="020F0502020204030204" pitchFamily="34" charset="0"/>
                <a:ea typeface="Calibri" panose="020F0502020204030204" pitchFamily="34" charset="0"/>
                <a:cs typeface="Calibri" panose="020F0502020204030204" pitchFamily="34" charset="0"/>
              </a:rPr>
              <a:t> Python, Jupiter Notebook</a:t>
            </a:r>
          </a:p>
          <a:p>
            <a:pPr>
              <a:buFont typeface="Arial" panose="020B0604020202020204" pitchFamily="34" charset="0"/>
              <a:buChar char="•"/>
            </a:pPr>
            <a:r>
              <a:rPr lang="en-IN" sz="2800" b="0" dirty="0">
                <a:latin typeface="Calibri" panose="020F0502020204030204" pitchFamily="34" charset="0"/>
                <a:ea typeface="Calibri" panose="020F0502020204030204" pitchFamily="34" charset="0"/>
                <a:cs typeface="Calibri" panose="020F0502020204030204" pitchFamily="34" charset="0"/>
              </a:rPr>
              <a:t> Libraries: NumPy, Pandas, Scikit-learn</a:t>
            </a:r>
          </a:p>
          <a:p>
            <a:pPr>
              <a:buFont typeface="Arial" panose="020B0604020202020204" pitchFamily="34" charset="0"/>
              <a:buChar char="•"/>
            </a:pPr>
            <a:r>
              <a:rPr lang="en-IN" sz="2800" b="0" dirty="0">
                <a:latin typeface="Calibri" panose="020F0502020204030204" pitchFamily="34" charset="0"/>
                <a:ea typeface="Calibri" panose="020F0502020204030204" pitchFamily="34" charset="0"/>
                <a:cs typeface="Calibri" panose="020F0502020204030204" pitchFamily="34" charset="0"/>
              </a:rPr>
              <a:t> Data sources: Coin Gecko, Kaggle datasets</a:t>
            </a:r>
          </a:p>
          <a:p>
            <a:endParaRPr lang="en-IN" sz="2800" b="0" dirty="0">
              <a:latin typeface="Calibri" panose="020F0502020204030204" pitchFamily="34" charset="0"/>
              <a:ea typeface="Calibri" panose="020F0502020204030204" pitchFamily="34" charset="0"/>
              <a:cs typeface="Calibri" panose="020F0502020204030204" pitchFamily="34" charset="0"/>
            </a:endParaRPr>
          </a:p>
          <a:p>
            <a:r>
              <a:rPr lang="en-IN" sz="2800" b="1" dirty="0"/>
              <a:t>Hardware Requirements:</a:t>
            </a:r>
          </a:p>
          <a:p>
            <a:pPr>
              <a:buFont typeface="Arial" panose="020B0604020202020204" pitchFamily="34" charset="0"/>
              <a:buChar char="•"/>
            </a:pPr>
            <a:r>
              <a:rPr lang="en-IN" sz="2800" b="0" dirty="0">
                <a:latin typeface="Calibri" panose="020F0502020204030204" pitchFamily="34" charset="0"/>
                <a:ea typeface="Calibri" panose="020F0502020204030204" pitchFamily="34" charset="0"/>
                <a:cs typeface="Calibri" panose="020F0502020204030204" pitchFamily="34" charset="0"/>
              </a:rPr>
              <a:t> Input Device: keyboard, Mouse</a:t>
            </a:r>
          </a:p>
          <a:p>
            <a:pPr>
              <a:buFont typeface="Arial" panose="020B0604020202020204" pitchFamily="34" charset="0"/>
              <a:buChar char="•"/>
            </a:pPr>
            <a:r>
              <a:rPr lang="en-IN" sz="2800" b="0" dirty="0">
                <a:latin typeface="Calibri" panose="020F0502020204030204" pitchFamily="34" charset="0"/>
                <a:ea typeface="Calibri" panose="020F0502020204030204" pitchFamily="34" charset="0"/>
                <a:cs typeface="Calibri" panose="020F0502020204030204" pitchFamily="34" charset="0"/>
              </a:rPr>
              <a:t> System:i5 processor</a:t>
            </a:r>
          </a:p>
          <a:p>
            <a:pPr>
              <a:buFont typeface="Arial" panose="020B0604020202020204" pitchFamily="34" charset="0"/>
              <a:buChar char="•"/>
            </a:pPr>
            <a:r>
              <a:rPr lang="en-IN" sz="2800" b="0" dirty="0">
                <a:latin typeface="Calibri" panose="020F0502020204030204" pitchFamily="34" charset="0"/>
                <a:ea typeface="Calibri" panose="020F0502020204030204" pitchFamily="34" charset="0"/>
                <a:cs typeface="Calibri" panose="020F0502020204030204" pitchFamily="34" charset="0"/>
              </a:rPr>
              <a:t> Hard Disk:512GB</a:t>
            </a:r>
          </a:p>
          <a:p>
            <a:pPr>
              <a:buFont typeface="Arial" panose="020B0604020202020204" pitchFamily="34" charset="0"/>
              <a:buChar char="•"/>
            </a:pPr>
            <a:r>
              <a:rPr lang="en-IN" sz="2800" b="0" dirty="0">
                <a:latin typeface="Calibri" panose="020F0502020204030204" pitchFamily="34" charset="0"/>
                <a:ea typeface="Calibri" panose="020F0502020204030204" pitchFamily="34" charset="0"/>
                <a:cs typeface="Calibri" panose="020F0502020204030204" pitchFamily="34" charset="0"/>
              </a:rPr>
              <a:t> Ram: 8GB</a:t>
            </a:r>
          </a:p>
          <a:p>
            <a:r>
              <a:rPr kumimoji="0" lang="en-US" altLang="en-US" sz="24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200" b="0" dirty="0">
                <a:latin typeface="Calibri" panose="020F0502020204030204" pitchFamily="34" charset="0"/>
                <a:ea typeface="Calibri" panose="020F0502020204030204" pitchFamily="34" charset="0"/>
                <a:cs typeface="Calibri" panose="020F0502020204030204" pitchFamily="34" charset="0"/>
              </a:rPr>
              <a:t>Cryptocurrency price prediction using Machine Learning with python</a:t>
            </a:r>
            <a:endParaRPr lang="en-IN" sz="1200" b="0" dirty="0"/>
          </a:p>
        </p:txBody>
      </p:sp>
      <p:pic>
        <p:nvPicPr>
          <p:cNvPr id="2" name="Picture 1">
            <a:extLst>
              <a:ext uri="{FF2B5EF4-FFF2-40B4-BE49-F238E27FC236}">
                <a16:creationId xmlns:a16="http://schemas.microsoft.com/office/drawing/2014/main" id="{6B89E708-756E-16F7-8020-1C4491F4AD8A}"/>
              </a:ext>
            </a:extLst>
          </p:cNvPr>
          <p:cNvPicPr>
            <a:picLocks noChangeAspect="1"/>
          </p:cNvPicPr>
          <p:nvPr/>
        </p:nvPicPr>
        <p:blipFill>
          <a:blip r:embed="rId2">
            <a:alphaModFix amt="5000"/>
          </a:blip>
          <a:stretch>
            <a:fillRect/>
          </a:stretch>
        </p:blipFill>
        <p:spPr>
          <a:xfrm>
            <a:off x="2626579" y="0"/>
            <a:ext cx="6938841" cy="6858000"/>
          </a:xfrm>
          <a:prstGeom prst="rect">
            <a:avLst/>
          </a:prstGeom>
        </p:spPr>
      </p:pic>
    </p:spTree>
    <p:extLst>
      <p:ext uri="{BB962C8B-B14F-4D97-AF65-F5344CB8AC3E}">
        <p14:creationId xmlns:p14="http://schemas.microsoft.com/office/powerpoint/2010/main" val="4142746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561F2532-3E07-D79F-498A-781F46CC8988}"/>
              </a:ext>
            </a:extLst>
          </p:cNvPr>
          <p:cNvSpPr>
            <a:spLocks noGrp="1" noChangeArrowheads="1"/>
          </p:cNvSpPr>
          <p:nvPr>
            <p:ph type="subTitle" idx="1"/>
          </p:nvPr>
        </p:nvSpPr>
        <p:spPr bwMode="auto">
          <a:xfrm>
            <a:off x="914400" y="218184"/>
            <a:ext cx="10579100" cy="5970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Arial" panose="020B0604020202020204" pitchFamily="34" charset="0"/>
              </a:rPr>
              <a:t>Functional Requirements: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 Data collection and preprocessing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 Implementation of machine learning models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 Model evaluation and accuracy measurement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Arial" panose="020B0604020202020204" pitchFamily="34" charset="0"/>
              </a:rPr>
              <a:t>Non-Functional Requirements: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 Accuracy: Aim for a high R² score and low RMSE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 Performance: Fast and efficient model training and inference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 Scalability: Should be extendable to multiple cryptocurrencies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8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200" b="0" dirty="0">
                <a:latin typeface="Calibri" panose="020F0502020204030204" pitchFamily="34" charset="0"/>
                <a:ea typeface="Calibri" panose="020F0502020204030204" pitchFamily="34" charset="0"/>
                <a:cs typeface="Calibri" panose="020F0502020204030204" pitchFamily="34" charset="0"/>
              </a:rPr>
              <a:t>Cryptocurrency price prediction using Machine Learning with python</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9B0DDFB1-BFEF-C67A-B515-67806662BE2C}"/>
              </a:ext>
            </a:extLst>
          </p:cNvPr>
          <p:cNvPicPr>
            <a:picLocks noChangeAspect="1"/>
          </p:cNvPicPr>
          <p:nvPr/>
        </p:nvPicPr>
        <p:blipFill>
          <a:blip r:embed="rId2">
            <a:alphaModFix amt="5000"/>
          </a:blip>
          <a:stretch>
            <a:fillRect/>
          </a:stretch>
        </p:blipFill>
        <p:spPr>
          <a:xfrm>
            <a:off x="2626579" y="0"/>
            <a:ext cx="6938841" cy="6858000"/>
          </a:xfrm>
          <a:prstGeom prst="rect">
            <a:avLst/>
          </a:prstGeom>
        </p:spPr>
      </p:pic>
    </p:spTree>
    <p:extLst>
      <p:ext uri="{BB962C8B-B14F-4D97-AF65-F5344CB8AC3E}">
        <p14:creationId xmlns:p14="http://schemas.microsoft.com/office/powerpoint/2010/main" val="2769424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1FC6AAF-76C7-198C-DD55-A49492CC2A72}"/>
              </a:ext>
            </a:extLst>
          </p:cNvPr>
          <p:cNvSpPr>
            <a:spLocks noGrp="1"/>
          </p:cNvSpPr>
          <p:nvPr>
            <p:ph type="subTitle" idx="1"/>
          </p:nvPr>
        </p:nvSpPr>
        <p:spPr>
          <a:xfrm>
            <a:off x="1078992" y="838200"/>
            <a:ext cx="10040112" cy="5343144"/>
          </a:xfrm>
        </p:spPr>
        <p:txBody>
          <a:bodyPr/>
          <a:lstStyle/>
          <a:p>
            <a:pPr>
              <a:buNone/>
            </a:pPr>
            <a:r>
              <a:rPr lang="en-US" sz="2800" b="1" dirty="0"/>
              <a:t>Drawbacks of the System:</a:t>
            </a:r>
          </a:p>
          <a:p>
            <a:pPr>
              <a:buNone/>
            </a:pPr>
            <a:endParaRPr lang="en-US" b="1" dirty="0"/>
          </a:p>
          <a:p>
            <a:pPr>
              <a:buFont typeface="Arial" panose="020B0604020202020204" pitchFamily="34" charset="0"/>
              <a:buChar char="•"/>
            </a:pPr>
            <a:r>
              <a:rPr lang="en-US" sz="2800" b="0" dirty="0">
                <a:latin typeface="Calibri" panose="020F0502020204030204" pitchFamily="34" charset="0"/>
                <a:ea typeface="Calibri" panose="020F0502020204030204" pitchFamily="34" charset="0"/>
                <a:cs typeface="Calibri" panose="020F0502020204030204" pitchFamily="34" charset="0"/>
              </a:rPr>
              <a:t> Cryptocurrency markets are highly unpredictable, and no model can guarantee 100% accuracy.</a:t>
            </a:r>
          </a:p>
          <a:p>
            <a:pPr>
              <a:buFont typeface="Arial" panose="020B0604020202020204" pitchFamily="34" charset="0"/>
              <a:buChar char="•"/>
            </a:pPr>
            <a:r>
              <a:rPr lang="en-US" sz="2800" b="0" dirty="0">
                <a:latin typeface="Calibri" panose="020F0502020204030204" pitchFamily="34" charset="0"/>
                <a:ea typeface="Calibri" panose="020F0502020204030204" pitchFamily="34" charset="0"/>
                <a:cs typeface="Calibri" panose="020F0502020204030204" pitchFamily="34" charset="0"/>
              </a:rPr>
              <a:t> External factors like government regulations, market manipulation, and sudden news events can impact predictions.</a:t>
            </a:r>
          </a:p>
          <a:p>
            <a:pPr>
              <a:buFont typeface="Arial" panose="020B0604020202020204" pitchFamily="34" charset="0"/>
              <a:buChar char="•"/>
            </a:pPr>
            <a:r>
              <a:rPr lang="en-US" sz="2800" b="0" dirty="0">
                <a:latin typeface="Calibri" panose="020F0502020204030204" pitchFamily="34" charset="0"/>
                <a:ea typeface="Calibri" panose="020F0502020204030204" pitchFamily="34" charset="0"/>
                <a:cs typeface="Calibri" panose="020F0502020204030204" pitchFamily="34" charset="0"/>
              </a:rPr>
              <a:t> Machine learning models require continuous updating with fresh data.</a:t>
            </a:r>
          </a:p>
          <a:p>
            <a:endParaRPr lang="en-IN" dirty="0"/>
          </a:p>
          <a:p>
            <a:endParaRPr lang="en-IN" dirty="0"/>
          </a:p>
          <a:p>
            <a:r>
              <a:rPr kumimoji="0" lang="en-US" altLang="en-US" sz="24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200" b="0" dirty="0">
                <a:latin typeface="Calibri" panose="020F0502020204030204" pitchFamily="34" charset="0"/>
                <a:ea typeface="Calibri" panose="020F0502020204030204" pitchFamily="34" charset="0"/>
                <a:cs typeface="Calibri" panose="020F0502020204030204" pitchFamily="34" charset="0"/>
              </a:rPr>
              <a:t>Cryptocurrency price prediction using Machine Learning with python</a:t>
            </a:r>
            <a:endParaRPr lang="en-IN" sz="1200" b="0" dirty="0"/>
          </a:p>
        </p:txBody>
      </p:sp>
      <p:pic>
        <p:nvPicPr>
          <p:cNvPr id="5" name="Picture 4">
            <a:extLst>
              <a:ext uri="{FF2B5EF4-FFF2-40B4-BE49-F238E27FC236}">
                <a16:creationId xmlns:a16="http://schemas.microsoft.com/office/drawing/2014/main" id="{3CAC4625-1803-CAFD-DEFC-3F2702F2A96A}"/>
              </a:ext>
            </a:extLst>
          </p:cNvPr>
          <p:cNvPicPr>
            <a:picLocks noChangeAspect="1"/>
          </p:cNvPicPr>
          <p:nvPr/>
        </p:nvPicPr>
        <p:blipFill>
          <a:blip r:embed="rId2">
            <a:alphaModFix amt="5000"/>
          </a:blip>
          <a:stretch>
            <a:fillRect/>
          </a:stretch>
        </p:blipFill>
        <p:spPr>
          <a:xfrm>
            <a:off x="2626579" y="0"/>
            <a:ext cx="6938841" cy="6858000"/>
          </a:xfrm>
          <a:prstGeom prst="rect">
            <a:avLst/>
          </a:prstGeom>
        </p:spPr>
      </p:pic>
    </p:spTree>
    <p:extLst>
      <p:ext uri="{BB962C8B-B14F-4D97-AF65-F5344CB8AC3E}">
        <p14:creationId xmlns:p14="http://schemas.microsoft.com/office/powerpoint/2010/main" val="397988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06F4944-7930-B0AE-1474-729CA139BDE7}"/>
              </a:ext>
            </a:extLst>
          </p:cNvPr>
          <p:cNvSpPr>
            <a:spLocks noGrp="1"/>
          </p:cNvSpPr>
          <p:nvPr>
            <p:ph type="subTitle" idx="1"/>
          </p:nvPr>
        </p:nvSpPr>
        <p:spPr>
          <a:xfrm>
            <a:off x="1078992" y="762000"/>
            <a:ext cx="10040112" cy="5419344"/>
          </a:xfrm>
        </p:spPr>
        <p:txBody>
          <a:bodyPr/>
          <a:lstStyle/>
          <a:p>
            <a:pPr>
              <a:buNone/>
            </a:pPr>
            <a:r>
              <a:rPr lang="en-US" sz="2800" b="1" dirty="0"/>
              <a:t>Advantages of the System:</a:t>
            </a:r>
          </a:p>
          <a:p>
            <a:pPr>
              <a:buNone/>
            </a:pPr>
            <a:endParaRPr lang="en-US" b="1" dirty="0"/>
          </a:p>
          <a:p>
            <a:pPr>
              <a:buFont typeface="Arial" panose="020B0604020202020204" pitchFamily="34" charset="0"/>
              <a:buChar char="•"/>
            </a:pPr>
            <a:r>
              <a:rPr lang="en-US" sz="2800" b="0" dirty="0">
                <a:latin typeface="Calibri" panose="020F0502020204030204" pitchFamily="34" charset="0"/>
                <a:ea typeface="Calibri" panose="020F0502020204030204" pitchFamily="34" charset="0"/>
                <a:cs typeface="Calibri" panose="020F0502020204030204" pitchFamily="34" charset="0"/>
              </a:rPr>
              <a:t> Provides a data-driven approach for crypto price forecasting.</a:t>
            </a:r>
          </a:p>
          <a:p>
            <a:pPr>
              <a:buFont typeface="Arial" panose="020B0604020202020204" pitchFamily="34" charset="0"/>
              <a:buChar char="•"/>
            </a:pPr>
            <a:r>
              <a:rPr lang="en-US" sz="2800" b="0" dirty="0">
                <a:latin typeface="Calibri" panose="020F0502020204030204" pitchFamily="34" charset="0"/>
                <a:ea typeface="Calibri" panose="020F0502020204030204" pitchFamily="34" charset="0"/>
                <a:cs typeface="Calibri" panose="020F0502020204030204" pitchFamily="34" charset="0"/>
              </a:rPr>
              <a:t> Helps traders and investors make informed decisions.</a:t>
            </a:r>
          </a:p>
          <a:p>
            <a:pPr>
              <a:buFont typeface="Arial" panose="020B0604020202020204" pitchFamily="34" charset="0"/>
              <a:buChar char="•"/>
            </a:pPr>
            <a:r>
              <a:rPr lang="en-US" sz="2800" b="0" dirty="0">
                <a:latin typeface="Calibri" panose="020F0502020204030204" pitchFamily="34" charset="0"/>
                <a:ea typeface="Calibri" panose="020F0502020204030204" pitchFamily="34" charset="0"/>
                <a:cs typeface="Calibri" panose="020F0502020204030204" pitchFamily="34" charset="0"/>
              </a:rPr>
              <a:t> Can improve over time with more data and better algorithms.</a:t>
            </a:r>
          </a:p>
          <a:p>
            <a:pPr>
              <a:buFont typeface="Arial" panose="020B0604020202020204" pitchFamily="34" charset="0"/>
              <a:buChar char="•"/>
            </a:pPr>
            <a:r>
              <a:rPr lang="en-US" sz="2800" b="0" dirty="0">
                <a:latin typeface="Calibri" panose="020F0502020204030204" pitchFamily="34" charset="0"/>
                <a:ea typeface="Calibri" panose="020F0502020204030204" pitchFamily="34" charset="0"/>
                <a:cs typeface="Calibri" panose="020F0502020204030204" pitchFamily="34" charset="0"/>
              </a:rPr>
              <a:t> Reduces reliance on purely manual analysis, increasing efficiency.</a:t>
            </a:r>
          </a:p>
          <a:p>
            <a:endParaRPr lang="en-IN" dirty="0"/>
          </a:p>
          <a:p>
            <a:endParaRPr lang="en-IN" dirty="0"/>
          </a:p>
          <a:p>
            <a:endParaRPr lang="en-IN" dirty="0"/>
          </a:p>
          <a:p>
            <a:r>
              <a:rPr kumimoji="0" lang="en-US" altLang="en-US" sz="24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1200" b="0" dirty="0">
                <a:latin typeface="Calibri" panose="020F0502020204030204" pitchFamily="34" charset="0"/>
                <a:ea typeface="Calibri" panose="020F0502020204030204" pitchFamily="34" charset="0"/>
                <a:cs typeface="Calibri" panose="020F0502020204030204" pitchFamily="34" charset="0"/>
              </a:rPr>
              <a:t>Cryptocurrency price prediction using Machine Learning with python</a:t>
            </a:r>
            <a:endParaRPr lang="en-IN" sz="1200" b="0" dirty="0"/>
          </a:p>
        </p:txBody>
      </p:sp>
      <p:pic>
        <p:nvPicPr>
          <p:cNvPr id="5" name="Picture 4">
            <a:extLst>
              <a:ext uri="{FF2B5EF4-FFF2-40B4-BE49-F238E27FC236}">
                <a16:creationId xmlns:a16="http://schemas.microsoft.com/office/drawing/2014/main" id="{8F54E125-BE29-86D0-4423-39D1A258E394}"/>
              </a:ext>
            </a:extLst>
          </p:cNvPr>
          <p:cNvPicPr>
            <a:picLocks noChangeAspect="1"/>
          </p:cNvPicPr>
          <p:nvPr/>
        </p:nvPicPr>
        <p:blipFill>
          <a:blip r:embed="rId2">
            <a:alphaModFix amt="5000"/>
          </a:blip>
          <a:stretch>
            <a:fillRect/>
          </a:stretch>
        </p:blipFill>
        <p:spPr>
          <a:xfrm>
            <a:off x="2626579" y="0"/>
            <a:ext cx="6938841" cy="6858000"/>
          </a:xfrm>
          <a:prstGeom prst="rect">
            <a:avLst/>
          </a:prstGeom>
        </p:spPr>
      </p:pic>
    </p:spTree>
    <p:extLst>
      <p:ext uri="{BB962C8B-B14F-4D97-AF65-F5344CB8AC3E}">
        <p14:creationId xmlns:p14="http://schemas.microsoft.com/office/powerpoint/2010/main" val="1070831376"/>
      </p:ext>
    </p:extLst>
  </p:cSld>
  <p:clrMapOvr>
    <a:masterClrMapping/>
  </p:clrMapOvr>
</p:sld>
</file>

<file path=ppt/theme/theme1.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roplet-Design-TM34316244_Win32_SD_v9" id="{3E0090C2-CA58-4B70-B5D1-01F921C14922}" vid="{00CD7D6A-B673-47B4-AF03-4EFC805EABBC}"/>
    </a:ext>
  </a:extLst>
</a:theme>
</file>

<file path=ppt/theme/theme2.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C239F86-289C-4137-84E8-C0091446A9E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8441F879-28B8-493E-AE7E-E245EA409B76}">
  <ds:schemaRefs>
    <ds:schemaRef ds:uri="http://schemas.microsoft.com/sharepoint/v3/contenttype/forms"/>
  </ds:schemaRefs>
</ds:datastoreItem>
</file>

<file path=customXml/itemProps3.xml><?xml version="1.0" encoding="utf-8"?>
<ds:datastoreItem xmlns:ds="http://schemas.openxmlformats.org/officeDocument/2006/customXml" ds:itemID="{C32A75F4-FAA4-4B3A-89D9-C65257DD927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458</TotalTime>
  <Words>1328</Words>
  <Application>Microsoft Office PowerPoint</Application>
  <PresentationFormat>Widescreen</PresentationFormat>
  <Paragraphs>172</Paragraphs>
  <Slides>30</Slides>
  <Notes>1</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30</vt:i4>
      </vt:variant>
    </vt:vector>
  </HeadingPairs>
  <TitlesOfParts>
    <vt:vector size="35" baseType="lpstr">
      <vt:lpstr>Arial</vt:lpstr>
      <vt:lpstr>Calibri</vt:lpstr>
      <vt:lpstr>Gill Sans MT</vt:lpstr>
      <vt:lpstr>Office Theme</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SEQUENCE DIAGRAM</vt:lpstr>
      <vt:lpstr>PowerPoint Presentation</vt:lpstr>
      <vt:lpstr>COLLABORATION DIAGRAM</vt:lpstr>
      <vt:lpstr>PowerPoint Presentation</vt:lpstr>
      <vt:lpstr> ACTIVITY DIAGRAM</vt:lpstr>
      <vt:lpstr>  Coding and EXECUTION</vt:lpstr>
      <vt:lpstr>PowerPoint Presentation</vt:lpstr>
      <vt:lpstr>PowerPoint Presentation</vt:lpstr>
      <vt:lpstr>PowerPoint Presentation</vt:lpstr>
      <vt:lpstr>PowerPoint Presentation</vt:lpstr>
      <vt:lpstr>PowerPoint Presentation</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Siri Chandana Kali</dc:creator>
  <cp:lastModifiedBy>Siri Chandana Kali</cp:lastModifiedBy>
  <cp:revision>7</cp:revision>
  <dcterms:created xsi:type="dcterms:W3CDTF">2022-07-23T05:42:44Z</dcterms:created>
  <dcterms:modified xsi:type="dcterms:W3CDTF">2025-04-12T10:26:46Z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